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306" r:id="rId4"/>
    <p:sldId id="260" r:id="rId5"/>
    <p:sldId id="309" r:id="rId6"/>
    <p:sldId id="307" r:id="rId7"/>
    <p:sldId id="308" r:id="rId8"/>
    <p:sldId id="310" r:id="rId9"/>
    <p:sldId id="311" r:id="rId10"/>
    <p:sldId id="312" r:id="rId11"/>
    <p:sldId id="313" r:id="rId12"/>
    <p:sldId id="266" r:id="rId13"/>
    <p:sldId id="314" r:id="rId14"/>
    <p:sldId id="315" r:id="rId15"/>
    <p:sldId id="271" r:id="rId16"/>
    <p:sldId id="316" r:id="rId17"/>
    <p:sldId id="317" r:id="rId18"/>
    <p:sldId id="273" r:id="rId19"/>
    <p:sldId id="318" r:id="rId20"/>
    <p:sldId id="275" r:id="rId21"/>
    <p:sldId id="319" r:id="rId22"/>
    <p:sldId id="278" r:id="rId23"/>
    <p:sldId id="320" r:id="rId24"/>
    <p:sldId id="321" r:id="rId25"/>
    <p:sldId id="322" r:id="rId26"/>
    <p:sldId id="279" r:id="rId27"/>
    <p:sldId id="323" r:id="rId28"/>
    <p:sldId id="324" r:id="rId29"/>
    <p:sldId id="325" r:id="rId30"/>
    <p:sldId id="326" r:id="rId31"/>
    <p:sldId id="327" r:id="rId32"/>
    <p:sldId id="328"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5BBF1-208C-44D1-9121-3F2195636F7F}" v="208" dt="2024-04-17T22:31:29.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 De Voeght" userId="e0325f4c009cc700" providerId="LiveId" clId="{CA45BBF1-208C-44D1-9121-3F2195636F7F}"/>
    <pc:docChg chg="undo custSel addSld delSld modSld sldOrd">
      <pc:chgData name="Adrien De Voeght" userId="e0325f4c009cc700" providerId="LiveId" clId="{CA45BBF1-208C-44D1-9121-3F2195636F7F}" dt="2024-04-17T22:32:47.144" v="6190" actId="47"/>
      <pc:docMkLst>
        <pc:docMk/>
      </pc:docMkLst>
      <pc:sldChg chg="addSp delSp modSp mod setBg delDesignElem">
        <pc:chgData name="Adrien De Voeght" userId="e0325f4c009cc700" providerId="LiveId" clId="{CA45BBF1-208C-44D1-9121-3F2195636F7F}" dt="2024-04-17T21:46:15.239" v="5501" actId="255"/>
        <pc:sldMkLst>
          <pc:docMk/>
          <pc:sldMk cId="4287311762" sldId="256"/>
        </pc:sldMkLst>
        <pc:spChg chg="mod">
          <ac:chgData name="Adrien De Voeght" userId="e0325f4c009cc700" providerId="LiveId" clId="{CA45BBF1-208C-44D1-9121-3F2195636F7F}" dt="2024-04-17T21:20:31.784" v="5248" actId="26606"/>
          <ac:spMkLst>
            <pc:docMk/>
            <pc:sldMk cId="4287311762" sldId="256"/>
            <ac:spMk id="2" creationId="{933221F2-4E6E-433A-0A41-025B05F352CD}"/>
          </ac:spMkLst>
        </pc:spChg>
        <pc:spChg chg="mod">
          <ac:chgData name="Adrien De Voeght" userId="e0325f4c009cc700" providerId="LiveId" clId="{CA45BBF1-208C-44D1-9121-3F2195636F7F}" dt="2024-04-17T21:46:15.239" v="5501" actId="255"/>
          <ac:spMkLst>
            <pc:docMk/>
            <pc:sldMk cId="4287311762" sldId="256"/>
            <ac:spMk id="3" creationId="{0289A08A-C448-5E17-A84B-718B12C6A608}"/>
          </ac:spMkLst>
        </pc:spChg>
        <pc:spChg chg="add">
          <ac:chgData name="Adrien De Voeght" userId="e0325f4c009cc700" providerId="LiveId" clId="{CA45BBF1-208C-44D1-9121-3F2195636F7F}" dt="2024-04-17T21:20:31.784" v="5248" actId="26606"/>
          <ac:spMkLst>
            <pc:docMk/>
            <pc:sldMk cId="4287311762" sldId="256"/>
            <ac:spMk id="5" creationId="{DEE2AD96-B495-4E06-9291-B71706F728CB}"/>
          </ac:spMkLst>
        </pc:spChg>
        <pc:spChg chg="add">
          <ac:chgData name="Adrien De Voeght" userId="e0325f4c009cc700" providerId="LiveId" clId="{CA45BBF1-208C-44D1-9121-3F2195636F7F}" dt="2024-04-17T21:20:31.784" v="5248" actId="26606"/>
          <ac:spMkLst>
            <pc:docMk/>
            <pc:sldMk cId="4287311762" sldId="256"/>
            <ac:spMk id="6" creationId="{53CF6D67-C5A8-4ADD-9E8E-1E38CA1D3166}"/>
          </ac:spMkLst>
        </pc:spChg>
        <pc:spChg chg="add">
          <ac:chgData name="Adrien De Voeght" userId="e0325f4c009cc700" providerId="LiveId" clId="{CA45BBF1-208C-44D1-9121-3F2195636F7F}" dt="2024-04-17T21:20:31.784" v="5248" actId="26606"/>
          <ac:spMkLst>
            <pc:docMk/>
            <pc:sldMk cId="4287311762" sldId="256"/>
            <ac:spMk id="7" creationId="{86909FA0-B515-4681-B7A8-FA281D133B94}"/>
          </ac:spMkLst>
        </pc:spChg>
        <pc:spChg chg="add del">
          <ac:chgData name="Adrien De Voeght" userId="e0325f4c009cc700" providerId="LiveId" clId="{CA45BBF1-208C-44D1-9121-3F2195636F7F}" dt="2024-04-17T21:20:14.243" v="5247"/>
          <ac:spMkLst>
            <pc:docMk/>
            <pc:sldMk cId="4287311762" sldId="256"/>
            <ac:spMk id="8" creationId="{DEE2AD96-B495-4E06-9291-B71706F728CB}"/>
          </ac:spMkLst>
        </pc:spChg>
        <pc:spChg chg="add">
          <ac:chgData name="Adrien De Voeght" userId="e0325f4c009cc700" providerId="LiveId" clId="{CA45BBF1-208C-44D1-9121-3F2195636F7F}" dt="2024-04-17T21:20:31.784" v="5248" actId="26606"/>
          <ac:spMkLst>
            <pc:docMk/>
            <pc:sldMk cId="4287311762" sldId="256"/>
            <ac:spMk id="9" creationId="{21C9FE86-FCC3-4A31-AA1C-C882262B7FE7}"/>
          </ac:spMkLst>
        </pc:spChg>
        <pc:spChg chg="add del">
          <ac:chgData name="Adrien De Voeght" userId="e0325f4c009cc700" providerId="LiveId" clId="{CA45BBF1-208C-44D1-9121-3F2195636F7F}" dt="2024-04-17T21:20:14.243" v="5247"/>
          <ac:spMkLst>
            <pc:docMk/>
            <pc:sldMk cId="4287311762" sldId="256"/>
            <ac:spMk id="10" creationId="{53CF6D67-C5A8-4ADD-9E8E-1E38CA1D3166}"/>
          </ac:spMkLst>
        </pc:spChg>
        <pc:spChg chg="add">
          <ac:chgData name="Adrien De Voeght" userId="e0325f4c009cc700" providerId="LiveId" clId="{CA45BBF1-208C-44D1-9121-3F2195636F7F}" dt="2024-04-17T21:20:31.784" v="5248" actId="26606"/>
          <ac:spMkLst>
            <pc:docMk/>
            <pc:sldMk cId="4287311762" sldId="256"/>
            <ac:spMk id="11" creationId="{7D96243B-ECED-4B71-8E06-AE9A285EAD20}"/>
          </ac:spMkLst>
        </pc:spChg>
        <pc:spChg chg="add del">
          <ac:chgData name="Adrien De Voeght" userId="e0325f4c009cc700" providerId="LiveId" clId="{CA45BBF1-208C-44D1-9121-3F2195636F7F}" dt="2024-04-17T21:20:14.243" v="5247"/>
          <ac:spMkLst>
            <pc:docMk/>
            <pc:sldMk cId="4287311762" sldId="256"/>
            <ac:spMk id="12" creationId="{86909FA0-B515-4681-B7A8-FA281D133B94}"/>
          </ac:spMkLst>
        </pc:spChg>
        <pc:spChg chg="add">
          <ac:chgData name="Adrien De Voeght" userId="e0325f4c009cc700" providerId="LiveId" clId="{CA45BBF1-208C-44D1-9121-3F2195636F7F}" dt="2024-04-17T21:20:31.784" v="5248" actId="26606"/>
          <ac:spMkLst>
            <pc:docMk/>
            <pc:sldMk cId="4287311762" sldId="256"/>
            <ac:spMk id="13" creationId="{A09989E4-EFDC-4A90-A633-E0525FB4139E}"/>
          </ac:spMkLst>
        </pc:spChg>
        <pc:spChg chg="add del">
          <ac:chgData name="Adrien De Voeght" userId="e0325f4c009cc700" providerId="LiveId" clId="{CA45BBF1-208C-44D1-9121-3F2195636F7F}" dt="2024-04-17T21:20:14.243" v="5247"/>
          <ac:spMkLst>
            <pc:docMk/>
            <pc:sldMk cId="4287311762" sldId="256"/>
            <ac:spMk id="14" creationId="{21C9FE86-FCC3-4A31-AA1C-C882262B7FE7}"/>
          </ac:spMkLst>
        </pc:spChg>
        <pc:spChg chg="add del">
          <ac:chgData name="Adrien De Voeght" userId="e0325f4c009cc700" providerId="LiveId" clId="{CA45BBF1-208C-44D1-9121-3F2195636F7F}" dt="2024-04-17T21:20:14.243" v="5247"/>
          <ac:spMkLst>
            <pc:docMk/>
            <pc:sldMk cId="4287311762" sldId="256"/>
            <ac:spMk id="16" creationId="{7D96243B-ECED-4B71-8E06-AE9A285EAD20}"/>
          </ac:spMkLst>
        </pc:spChg>
        <pc:spChg chg="add del">
          <ac:chgData name="Adrien De Voeght" userId="e0325f4c009cc700" providerId="LiveId" clId="{CA45BBF1-208C-44D1-9121-3F2195636F7F}" dt="2024-04-17T21:20:14.243" v="5247"/>
          <ac:spMkLst>
            <pc:docMk/>
            <pc:sldMk cId="4287311762" sldId="256"/>
            <ac:spMk id="18" creationId="{A09989E4-EFDC-4A90-A633-E0525FB4139E}"/>
          </ac:spMkLst>
        </pc:spChg>
      </pc:sldChg>
      <pc:sldChg chg="addSp delSp modSp mod delDesignElem">
        <pc:chgData name="Adrien De Voeght" userId="e0325f4c009cc700" providerId="LiveId" clId="{CA45BBF1-208C-44D1-9121-3F2195636F7F}" dt="2024-04-17T21:20:37.219" v="5249" actId="26606"/>
        <pc:sldMkLst>
          <pc:docMk/>
          <pc:sldMk cId="3098715759" sldId="257"/>
        </pc:sldMkLst>
        <pc:spChg chg="mod">
          <ac:chgData name="Adrien De Voeght" userId="e0325f4c009cc700" providerId="LiveId" clId="{CA45BBF1-208C-44D1-9121-3F2195636F7F}" dt="2024-04-17T21:20:06.010" v="5239" actId="26606"/>
          <ac:spMkLst>
            <pc:docMk/>
            <pc:sldMk cId="3098715759" sldId="257"/>
            <ac:spMk id="2" creationId="{29548A5C-9563-E404-EF48-44A3240A2A67}"/>
          </ac:spMkLst>
        </pc:spChg>
        <pc:spChg chg="mod">
          <ac:chgData name="Adrien De Voeght" userId="e0325f4c009cc700" providerId="LiveId" clId="{CA45BBF1-208C-44D1-9121-3F2195636F7F}" dt="2024-04-17T21:20:06.010" v="5239" actId="26606"/>
          <ac:spMkLst>
            <pc:docMk/>
            <pc:sldMk cId="3098715759" sldId="257"/>
            <ac:spMk id="3" creationId="{EE91B4DA-CCB3-7F15-3E60-387C309F9688}"/>
          </ac:spMkLst>
        </pc:spChg>
        <pc:spChg chg="add">
          <ac:chgData name="Adrien De Voeght" userId="e0325f4c009cc700" providerId="LiveId" clId="{CA45BBF1-208C-44D1-9121-3F2195636F7F}" dt="2024-04-17T21:20:37.219" v="5249" actId="26606"/>
          <ac:spMkLst>
            <pc:docMk/>
            <pc:sldMk cId="3098715759" sldId="257"/>
            <ac:spMk id="5" creationId="{1B15ED52-F352-441B-82BF-E0EA34836D08}"/>
          </ac:spMkLst>
        </pc:spChg>
        <pc:spChg chg="add">
          <ac:chgData name="Adrien De Voeght" userId="e0325f4c009cc700" providerId="LiveId" clId="{CA45BBF1-208C-44D1-9121-3F2195636F7F}" dt="2024-04-17T21:20:37.219" v="5249" actId="26606"/>
          <ac:spMkLst>
            <pc:docMk/>
            <pc:sldMk cId="3098715759" sldId="257"/>
            <ac:spMk id="6" creationId="{3B2E3793-BFE6-45A2-9B7B-E18844431C99}"/>
          </ac:spMkLst>
        </pc:spChg>
        <pc:spChg chg="add">
          <ac:chgData name="Adrien De Voeght" userId="e0325f4c009cc700" providerId="LiveId" clId="{CA45BBF1-208C-44D1-9121-3F2195636F7F}" dt="2024-04-17T21:20:37.219" v="5249" actId="26606"/>
          <ac:spMkLst>
            <pc:docMk/>
            <pc:sldMk cId="3098715759" sldId="257"/>
            <ac:spMk id="7" creationId="{BC4C4868-CB8F-4AF9-9CDB-8108F2C19B67}"/>
          </ac:spMkLst>
        </pc:spChg>
        <pc:spChg chg="del">
          <ac:chgData name="Adrien De Voeght" userId="e0325f4c009cc700" providerId="LiveId" clId="{CA45BBF1-208C-44D1-9121-3F2195636F7F}" dt="2024-04-17T21:20:06.010" v="5239" actId="26606"/>
          <ac:spMkLst>
            <pc:docMk/>
            <pc:sldMk cId="3098715759" sldId="257"/>
            <ac:spMk id="8" creationId="{DEE2AD96-B495-4E06-9291-B71706F728CB}"/>
          </ac:spMkLst>
        </pc:spChg>
        <pc:spChg chg="add">
          <ac:chgData name="Adrien De Voeght" userId="e0325f4c009cc700" providerId="LiveId" clId="{CA45BBF1-208C-44D1-9121-3F2195636F7F}" dt="2024-04-17T21:20:37.219" v="5249" actId="26606"/>
          <ac:spMkLst>
            <pc:docMk/>
            <pc:sldMk cId="3098715759" sldId="257"/>
            <ac:spMk id="9" creationId="{375E0459-6403-40CD-989D-56A4407CA12E}"/>
          </ac:spMkLst>
        </pc:spChg>
        <pc:spChg chg="del">
          <ac:chgData name="Adrien De Voeght" userId="e0325f4c009cc700" providerId="LiveId" clId="{CA45BBF1-208C-44D1-9121-3F2195636F7F}" dt="2024-04-17T21:20:06.010" v="5239" actId="26606"/>
          <ac:spMkLst>
            <pc:docMk/>
            <pc:sldMk cId="3098715759" sldId="257"/>
            <ac:spMk id="10" creationId="{53CF6D67-C5A8-4ADD-9E8E-1E38CA1D3166}"/>
          </ac:spMkLst>
        </pc:spChg>
        <pc:spChg chg="add">
          <ac:chgData name="Adrien De Voeght" userId="e0325f4c009cc700" providerId="LiveId" clId="{CA45BBF1-208C-44D1-9121-3F2195636F7F}" dt="2024-04-17T21:20:37.219" v="5249" actId="26606"/>
          <ac:spMkLst>
            <pc:docMk/>
            <pc:sldMk cId="3098715759" sldId="257"/>
            <ac:spMk id="11" creationId="{53E5B1A8-3AC9-4BD1-9BBC-78CA94F2D1BA}"/>
          </ac:spMkLst>
        </pc:spChg>
        <pc:spChg chg="del">
          <ac:chgData name="Adrien De Voeght" userId="e0325f4c009cc700" providerId="LiveId" clId="{CA45BBF1-208C-44D1-9121-3F2195636F7F}" dt="2024-04-17T21:20:06.010" v="5239" actId="26606"/>
          <ac:spMkLst>
            <pc:docMk/>
            <pc:sldMk cId="3098715759" sldId="257"/>
            <ac:spMk id="12" creationId="{86909FA0-B515-4681-B7A8-FA281D133B94}"/>
          </ac:spMkLst>
        </pc:spChg>
        <pc:spChg chg="del">
          <ac:chgData name="Adrien De Voeght" userId="e0325f4c009cc700" providerId="LiveId" clId="{CA45BBF1-208C-44D1-9121-3F2195636F7F}" dt="2024-04-17T21:20:06.010" v="5239" actId="26606"/>
          <ac:spMkLst>
            <pc:docMk/>
            <pc:sldMk cId="3098715759" sldId="257"/>
            <ac:spMk id="14" creationId="{21C9FE86-FCC3-4A31-AA1C-C882262B7FE7}"/>
          </ac:spMkLst>
        </pc:spChg>
        <pc:spChg chg="del">
          <ac:chgData name="Adrien De Voeght" userId="e0325f4c009cc700" providerId="LiveId" clId="{CA45BBF1-208C-44D1-9121-3F2195636F7F}" dt="2024-04-17T21:20:06.010" v="5239" actId="26606"/>
          <ac:spMkLst>
            <pc:docMk/>
            <pc:sldMk cId="3098715759" sldId="257"/>
            <ac:spMk id="16" creationId="{7D96243B-ECED-4B71-8E06-AE9A285EAD20}"/>
          </ac:spMkLst>
        </pc:spChg>
        <pc:spChg chg="del">
          <ac:chgData name="Adrien De Voeght" userId="e0325f4c009cc700" providerId="LiveId" clId="{CA45BBF1-208C-44D1-9121-3F2195636F7F}" dt="2024-04-17T21:20:06.010" v="5239" actId="26606"/>
          <ac:spMkLst>
            <pc:docMk/>
            <pc:sldMk cId="3098715759" sldId="257"/>
            <ac:spMk id="18" creationId="{A09989E4-EFDC-4A90-A633-E0525FB4139E}"/>
          </ac:spMkLst>
        </pc:spChg>
        <pc:spChg chg="add del">
          <ac:chgData name="Adrien De Voeght" userId="e0325f4c009cc700" providerId="LiveId" clId="{CA45BBF1-208C-44D1-9121-3F2195636F7F}" dt="2024-04-17T21:20:14.243" v="5247"/>
          <ac:spMkLst>
            <pc:docMk/>
            <pc:sldMk cId="3098715759" sldId="257"/>
            <ac:spMk id="23" creationId="{1B15ED52-F352-441B-82BF-E0EA34836D08}"/>
          </ac:spMkLst>
        </pc:spChg>
        <pc:spChg chg="add del">
          <ac:chgData name="Adrien De Voeght" userId="e0325f4c009cc700" providerId="LiveId" clId="{CA45BBF1-208C-44D1-9121-3F2195636F7F}" dt="2024-04-17T21:20:14.243" v="5247"/>
          <ac:spMkLst>
            <pc:docMk/>
            <pc:sldMk cId="3098715759" sldId="257"/>
            <ac:spMk id="25" creationId="{3B2E3793-BFE6-45A2-9B7B-E18844431C99}"/>
          </ac:spMkLst>
        </pc:spChg>
        <pc:spChg chg="add del">
          <ac:chgData name="Adrien De Voeght" userId="e0325f4c009cc700" providerId="LiveId" clId="{CA45BBF1-208C-44D1-9121-3F2195636F7F}" dt="2024-04-17T21:20:14.243" v="5247"/>
          <ac:spMkLst>
            <pc:docMk/>
            <pc:sldMk cId="3098715759" sldId="257"/>
            <ac:spMk id="27" creationId="{BC4C4868-CB8F-4AF9-9CDB-8108F2C19B67}"/>
          </ac:spMkLst>
        </pc:spChg>
        <pc:spChg chg="add del">
          <ac:chgData name="Adrien De Voeght" userId="e0325f4c009cc700" providerId="LiveId" clId="{CA45BBF1-208C-44D1-9121-3F2195636F7F}" dt="2024-04-17T21:20:14.243" v="5247"/>
          <ac:spMkLst>
            <pc:docMk/>
            <pc:sldMk cId="3098715759" sldId="257"/>
            <ac:spMk id="29" creationId="{375E0459-6403-40CD-989D-56A4407CA12E}"/>
          </ac:spMkLst>
        </pc:spChg>
        <pc:spChg chg="add del">
          <ac:chgData name="Adrien De Voeght" userId="e0325f4c009cc700" providerId="LiveId" clId="{CA45BBF1-208C-44D1-9121-3F2195636F7F}" dt="2024-04-17T21:20:14.243" v="5247"/>
          <ac:spMkLst>
            <pc:docMk/>
            <pc:sldMk cId="3098715759" sldId="257"/>
            <ac:spMk id="31" creationId="{53E5B1A8-3AC9-4BD1-9BBC-78CA94F2D1BA}"/>
          </ac:spMkLst>
        </pc:spChg>
      </pc:sldChg>
      <pc:sldChg chg="delSp modSp del mod delDesignElem modNotesTx">
        <pc:chgData name="Adrien De Voeght" userId="e0325f4c009cc700" providerId="LiveId" clId="{CA45BBF1-208C-44D1-9121-3F2195636F7F}" dt="2024-04-17T21:22:14.966" v="5254" actId="2696"/>
        <pc:sldMkLst>
          <pc:docMk/>
          <pc:sldMk cId="1544323710" sldId="258"/>
        </pc:sldMkLst>
        <pc:spChg chg="mod">
          <ac:chgData name="Adrien De Voeght" userId="e0325f4c009cc700" providerId="LiveId" clId="{CA45BBF1-208C-44D1-9121-3F2195636F7F}" dt="2024-04-17T21:16:54.465" v="5226" actId="313"/>
          <ac:spMkLst>
            <pc:docMk/>
            <pc:sldMk cId="1544323710" sldId="258"/>
            <ac:spMk id="2" creationId="{53E5115A-2096-3249-79D6-F5EFD747CB38}"/>
          </ac:spMkLst>
        </pc:spChg>
        <pc:spChg chg="del">
          <ac:chgData name="Adrien De Voeght" userId="e0325f4c009cc700" providerId="LiveId" clId="{CA45BBF1-208C-44D1-9121-3F2195636F7F}" dt="2024-04-17T21:20:14.243" v="5247"/>
          <ac:spMkLst>
            <pc:docMk/>
            <pc:sldMk cId="1544323710" sldId="258"/>
            <ac:spMk id="9" creationId="{BACC6370-2D7E-4714-9D71-7542949D7D5D}"/>
          </ac:spMkLst>
        </pc:spChg>
        <pc:spChg chg="del">
          <ac:chgData name="Adrien De Voeght" userId="e0325f4c009cc700" providerId="LiveId" clId="{CA45BBF1-208C-44D1-9121-3F2195636F7F}" dt="2024-04-17T21:20:14.243" v="5247"/>
          <ac:spMkLst>
            <pc:docMk/>
            <pc:sldMk cId="1544323710" sldId="258"/>
            <ac:spMk id="11" creationId="{F68B3F68-107C-434F-AA38-110D5EA91B85}"/>
          </ac:spMkLst>
        </pc:spChg>
        <pc:spChg chg="del">
          <ac:chgData name="Adrien De Voeght" userId="e0325f4c009cc700" providerId="LiveId" clId="{CA45BBF1-208C-44D1-9121-3F2195636F7F}" dt="2024-04-17T21:20:14.243" v="5247"/>
          <ac:spMkLst>
            <pc:docMk/>
            <pc:sldMk cId="1544323710" sldId="258"/>
            <ac:spMk id="13" creationId="{AAD0DBB9-1A4B-4391-81D4-CB19F9AB918A}"/>
          </ac:spMkLst>
        </pc:spChg>
        <pc:spChg chg="del">
          <ac:chgData name="Adrien De Voeght" userId="e0325f4c009cc700" providerId="LiveId" clId="{CA45BBF1-208C-44D1-9121-3F2195636F7F}" dt="2024-04-17T21:20:14.243" v="5247"/>
          <ac:spMkLst>
            <pc:docMk/>
            <pc:sldMk cId="1544323710" sldId="258"/>
            <ac:spMk id="15" creationId="{063BBA22-50EA-4C4D-BE05-F1CE4E63AA56}"/>
          </ac:spMkLst>
        </pc:spChg>
        <pc:graphicFrameChg chg="mod">
          <ac:chgData name="Adrien De Voeght" userId="e0325f4c009cc700" providerId="LiveId" clId="{CA45BBF1-208C-44D1-9121-3F2195636F7F}" dt="2024-04-16T09:01:58.339" v="3" actId="20577"/>
          <ac:graphicFrameMkLst>
            <pc:docMk/>
            <pc:sldMk cId="1544323710" sldId="258"/>
            <ac:graphicFrameMk id="5" creationId="{4DCCD498-FCB0-6D41-7584-921A895B96C3}"/>
          </ac:graphicFrameMkLst>
        </pc:graphicFrameChg>
      </pc:sldChg>
      <pc:sldChg chg="addSp delSp modSp del mod">
        <pc:chgData name="Adrien De Voeght" userId="e0325f4c009cc700" providerId="LiveId" clId="{CA45BBF1-208C-44D1-9121-3F2195636F7F}" dt="2024-04-17T21:24:56.134" v="5276" actId="2696"/>
        <pc:sldMkLst>
          <pc:docMk/>
          <pc:sldMk cId="2292572643" sldId="259"/>
        </pc:sldMkLst>
        <pc:spChg chg="mod">
          <ac:chgData name="Adrien De Voeght" userId="e0325f4c009cc700" providerId="LiveId" clId="{CA45BBF1-208C-44D1-9121-3F2195636F7F}" dt="2024-04-17T21:23:08.170" v="5261"/>
          <ac:spMkLst>
            <pc:docMk/>
            <pc:sldMk cId="2292572643" sldId="259"/>
            <ac:spMk id="2" creationId="{2F125887-E5B1-6CA1-9D83-DF0F740B1A19}"/>
          </ac:spMkLst>
        </pc:spChg>
        <pc:spChg chg="mod">
          <ac:chgData name="Adrien De Voeght" userId="e0325f4c009cc700" providerId="LiveId" clId="{CA45BBF1-208C-44D1-9121-3F2195636F7F}" dt="2024-04-17T21:20:14.243" v="5247"/>
          <ac:spMkLst>
            <pc:docMk/>
            <pc:sldMk cId="2292572643" sldId="259"/>
            <ac:spMk id="3" creationId="{9805DC69-0884-EC43-F9C3-FE4E5AA72297}"/>
          </ac:spMkLst>
        </pc:spChg>
        <pc:spChg chg="add del mod">
          <ac:chgData name="Adrien De Voeght" userId="e0325f4c009cc700" providerId="LiveId" clId="{CA45BBF1-208C-44D1-9121-3F2195636F7F}" dt="2024-04-17T21:24:46.754" v="5274" actId="21"/>
          <ac:spMkLst>
            <pc:docMk/>
            <pc:sldMk cId="2292572643" sldId="259"/>
            <ac:spMk id="6" creationId="{DEE1E32B-8F84-92C4-FC78-1560C8E7BF53}"/>
          </ac:spMkLst>
        </pc:spChg>
        <pc:picChg chg="del mod">
          <ac:chgData name="Adrien De Voeght" userId="e0325f4c009cc700" providerId="LiveId" clId="{CA45BBF1-208C-44D1-9121-3F2195636F7F}" dt="2024-04-17T21:24:25.148" v="5266" actId="21"/>
          <ac:picMkLst>
            <pc:docMk/>
            <pc:sldMk cId="2292572643" sldId="259"/>
            <ac:picMk id="5" creationId="{8F6DE921-BA87-9924-B260-1DC926C6ECD3}"/>
          </ac:picMkLst>
        </pc:picChg>
      </pc:sldChg>
      <pc:sldChg chg="addSp delSp modSp mod delDesignElem modNotesTx">
        <pc:chgData name="Adrien De Voeght" userId="e0325f4c009cc700" providerId="LiveId" clId="{CA45BBF1-208C-44D1-9121-3F2195636F7F}" dt="2024-04-17T21:22:52.193" v="5258" actId="255"/>
        <pc:sldMkLst>
          <pc:docMk/>
          <pc:sldMk cId="2729002588" sldId="260"/>
        </pc:sldMkLst>
        <pc:spChg chg="mod">
          <ac:chgData name="Adrien De Voeght" userId="e0325f4c009cc700" providerId="LiveId" clId="{CA45BBF1-208C-44D1-9121-3F2195636F7F}" dt="2024-04-17T21:22:28.908" v="5255" actId="26606"/>
          <ac:spMkLst>
            <pc:docMk/>
            <pc:sldMk cId="2729002588" sldId="260"/>
            <ac:spMk id="2" creationId="{53E5115A-2096-3249-79D6-F5EFD747CB38}"/>
          </ac:spMkLst>
        </pc:spChg>
        <pc:spChg chg="mod">
          <ac:chgData name="Adrien De Voeght" userId="e0325f4c009cc700" providerId="LiveId" clId="{CA45BBF1-208C-44D1-9121-3F2195636F7F}" dt="2024-04-17T21:22:52.193" v="5258" actId="255"/>
          <ac:spMkLst>
            <pc:docMk/>
            <pc:sldMk cId="2729002588" sldId="260"/>
            <ac:spMk id="3" creationId="{77AC83CF-6CD5-622F-0853-41C4E809EF5B}"/>
          </ac:spMkLst>
        </pc:spChg>
        <pc:spChg chg="mod">
          <ac:chgData name="Adrien De Voeght" userId="e0325f4c009cc700" providerId="LiveId" clId="{CA45BBF1-208C-44D1-9121-3F2195636F7F}" dt="2024-04-17T21:22:28.908" v="5255" actId="26606"/>
          <ac:spMkLst>
            <pc:docMk/>
            <pc:sldMk cId="2729002588" sldId="260"/>
            <ac:spMk id="4" creationId="{45E3BD6B-9875-C99F-48EE-E3695D02BE60}"/>
          </ac:spMkLst>
        </pc:spChg>
        <pc:spChg chg="add">
          <ac:chgData name="Adrien De Voeght" userId="e0325f4c009cc700" providerId="LiveId" clId="{CA45BBF1-208C-44D1-9121-3F2195636F7F}" dt="2024-04-17T21:22:28.908" v="5255" actId="26606"/>
          <ac:spMkLst>
            <pc:docMk/>
            <pc:sldMk cId="2729002588" sldId="260"/>
            <ac:spMk id="1028" creationId="{BACC6370-2D7E-4714-9D71-7542949D7D5D}"/>
          </ac:spMkLst>
        </pc:spChg>
        <pc:spChg chg="add">
          <ac:chgData name="Adrien De Voeght" userId="e0325f4c009cc700" providerId="LiveId" clId="{CA45BBF1-208C-44D1-9121-3F2195636F7F}" dt="2024-04-17T21:22:28.908" v="5255" actId="26606"/>
          <ac:spMkLst>
            <pc:docMk/>
            <pc:sldMk cId="2729002588" sldId="260"/>
            <ac:spMk id="1029" creationId="{F68B3F68-107C-434F-AA38-110D5EA91B85}"/>
          </ac:spMkLst>
        </pc:spChg>
        <pc:spChg chg="add">
          <ac:chgData name="Adrien De Voeght" userId="e0325f4c009cc700" providerId="LiveId" clId="{CA45BBF1-208C-44D1-9121-3F2195636F7F}" dt="2024-04-17T21:22:28.908" v="5255" actId="26606"/>
          <ac:spMkLst>
            <pc:docMk/>
            <pc:sldMk cId="2729002588" sldId="260"/>
            <ac:spMk id="1030" creationId="{AAD0DBB9-1A4B-4391-81D4-CB19F9AB918A}"/>
          </ac:spMkLst>
        </pc:spChg>
        <pc:spChg chg="del">
          <ac:chgData name="Adrien De Voeght" userId="e0325f4c009cc700" providerId="LiveId" clId="{CA45BBF1-208C-44D1-9121-3F2195636F7F}" dt="2024-04-17T21:20:14.243" v="5247"/>
          <ac:spMkLst>
            <pc:docMk/>
            <pc:sldMk cId="2729002588" sldId="260"/>
            <ac:spMk id="1031" creationId="{12609869-9E80-471B-A487-A53288E0E791}"/>
          </ac:spMkLst>
        </pc:spChg>
        <pc:spChg chg="add">
          <ac:chgData name="Adrien De Voeght" userId="e0325f4c009cc700" providerId="LiveId" clId="{CA45BBF1-208C-44D1-9121-3F2195636F7F}" dt="2024-04-17T21:22:28.908" v="5255" actId="26606"/>
          <ac:spMkLst>
            <pc:docMk/>
            <pc:sldMk cId="2729002588" sldId="260"/>
            <ac:spMk id="1032" creationId="{063BBA22-50EA-4C4D-BE05-F1CE4E63AA56}"/>
          </ac:spMkLst>
        </pc:spChg>
        <pc:spChg chg="del">
          <ac:chgData name="Adrien De Voeght" userId="e0325f4c009cc700" providerId="LiveId" clId="{CA45BBF1-208C-44D1-9121-3F2195636F7F}" dt="2024-04-17T21:20:14.243" v="5247"/>
          <ac:spMkLst>
            <pc:docMk/>
            <pc:sldMk cId="2729002588" sldId="260"/>
            <ac:spMk id="1033" creationId="{7004738A-9D34-43E8-97D2-CA0EED4F8BE0}"/>
          </ac:spMkLst>
        </pc:spChg>
        <pc:spChg chg="del">
          <ac:chgData name="Adrien De Voeght" userId="e0325f4c009cc700" providerId="LiveId" clId="{CA45BBF1-208C-44D1-9121-3F2195636F7F}" dt="2024-04-17T21:20:14.243" v="5247"/>
          <ac:spMkLst>
            <pc:docMk/>
            <pc:sldMk cId="2729002588" sldId="260"/>
            <ac:spMk id="1035" creationId="{B8B8D07F-F13E-443E-BA68-2D26672D76B9}"/>
          </ac:spMkLst>
        </pc:spChg>
        <pc:spChg chg="del">
          <ac:chgData name="Adrien De Voeght" userId="e0325f4c009cc700" providerId="LiveId" clId="{CA45BBF1-208C-44D1-9121-3F2195636F7F}" dt="2024-04-17T21:20:14.243" v="5247"/>
          <ac:spMkLst>
            <pc:docMk/>
            <pc:sldMk cId="2729002588" sldId="260"/>
            <ac:spMk id="1037" creationId="{2813A4FA-24A5-41ED-A534-3807D1B2F344}"/>
          </ac:spMkLst>
        </pc:spChg>
        <pc:spChg chg="del">
          <ac:chgData name="Adrien De Voeght" userId="e0325f4c009cc700" providerId="LiveId" clId="{CA45BBF1-208C-44D1-9121-3F2195636F7F}" dt="2024-04-17T21:20:14.243" v="5247"/>
          <ac:spMkLst>
            <pc:docMk/>
            <pc:sldMk cId="2729002588" sldId="260"/>
            <ac:spMk id="1039" creationId="{C3944F27-CA70-4E84-A51A-E6BF89558979}"/>
          </ac:spMkLst>
        </pc:spChg>
        <pc:picChg chg="mod">
          <ac:chgData name="Adrien De Voeght" userId="e0325f4c009cc700" providerId="LiveId" clId="{CA45BBF1-208C-44D1-9121-3F2195636F7F}" dt="2024-04-17T21:22:35.849" v="5257" actId="1076"/>
          <ac:picMkLst>
            <pc:docMk/>
            <pc:sldMk cId="2729002588" sldId="260"/>
            <ac:picMk id="1026" creationId="{0DF86D8A-FAB8-C61A-4021-40E87D0D92E8}"/>
          </ac:picMkLst>
        </pc:picChg>
      </pc:sldChg>
      <pc:sldChg chg="delSp modSp del mod">
        <pc:chgData name="Adrien De Voeght" userId="e0325f4c009cc700" providerId="LiveId" clId="{CA45BBF1-208C-44D1-9121-3F2195636F7F}" dt="2024-04-17T21:26:31.385" v="5293" actId="2696"/>
        <pc:sldMkLst>
          <pc:docMk/>
          <pc:sldMk cId="3636729314" sldId="261"/>
        </pc:sldMkLst>
        <pc:spChg chg="del mod">
          <ac:chgData name="Adrien De Voeght" userId="e0325f4c009cc700" providerId="LiveId" clId="{CA45BBF1-208C-44D1-9121-3F2195636F7F}" dt="2024-04-17T21:25:22.242" v="5280" actId="478"/>
          <ac:spMkLst>
            <pc:docMk/>
            <pc:sldMk cId="3636729314" sldId="261"/>
            <ac:spMk id="2" creationId="{2F125887-E5B1-6CA1-9D83-DF0F740B1A19}"/>
          </ac:spMkLst>
        </pc:spChg>
        <pc:spChg chg="del mod">
          <ac:chgData name="Adrien De Voeght" userId="e0325f4c009cc700" providerId="LiveId" clId="{CA45BBF1-208C-44D1-9121-3F2195636F7F}" dt="2024-04-17T21:25:25.269" v="5281" actId="478"/>
          <ac:spMkLst>
            <pc:docMk/>
            <pc:sldMk cId="3636729314" sldId="261"/>
            <ac:spMk id="3" creationId="{9805DC69-0884-EC43-F9C3-FE4E5AA72297}"/>
          </ac:spMkLst>
        </pc:spChg>
        <pc:spChg chg="mod">
          <ac:chgData name="Adrien De Voeght" userId="e0325f4c009cc700" providerId="LiveId" clId="{CA45BBF1-208C-44D1-9121-3F2195636F7F}" dt="2024-04-16T15:45:51.244" v="5052" actId="1076"/>
          <ac:spMkLst>
            <pc:docMk/>
            <pc:sldMk cId="3636729314" sldId="261"/>
            <ac:spMk id="11" creationId="{250CD195-963A-8D41-3B91-BACA3CB30E28}"/>
          </ac:spMkLst>
        </pc:spChg>
      </pc:sldChg>
      <pc:sldChg chg="addSp delSp modSp del mod delDesignElem">
        <pc:chgData name="Adrien De Voeght" userId="e0325f4c009cc700" providerId="LiveId" clId="{CA45BBF1-208C-44D1-9121-3F2195636F7F}" dt="2024-04-17T21:28:00.334" v="5306" actId="47"/>
        <pc:sldMkLst>
          <pc:docMk/>
          <pc:sldMk cId="1710585844" sldId="262"/>
        </pc:sldMkLst>
        <pc:spChg chg="mod">
          <ac:chgData name="Adrien De Voeght" userId="e0325f4c009cc700" providerId="LiveId" clId="{CA45BBF1-208C-44D1-9121-3F2195636F7F}" dt="2024-04-17T21:26:47.830" v="5294"/>
          <ac:spMkLst>
            <pc:docMk/>
            <pc:sldMk cId="1710585844" sldId="262"/>
            <ac:spMk id="2" creationId="{53E5115A-2096-3249-79D6-F5EFD747CB38}"/>
          </ac:spMkLst>
        </pc:spChg>
        <pc:spChg chg="del">
          <ac:chgData name="Adrien De Voeght" userId="e0325f4c009cc700" providerId="LiveId" clId="{CA45BBF1-208C-44D1-9121-3F2195636F7F}" dt="2024-04-17T21:27:29.425" v="5301" actId="21"/>
          <ac:spMkLst>
            <pc:docMk/>
            <pc:sldMk cId="1710585844" sldId="262"/>
            <ac:spMk id="3" creationId="{77AC83CF-6CD5-622F-0853-41C4E809EF5B}"/>
          </ac:spMkLst>
        </pc:spChg>
        <pc:spChg chg="add mod">
          <ac:chgData name="Adrien De Voeght" userId="e0325f4c009cc700" providerId="LiveId" clId="{CA45BBF1-208C-44D1-9121-3F2195636F7F}" dt="2024-04-17T21:27:29.425" v="5301" actId="21"/>
          <ac:spMkLst>
            <pc:docMk/>
            <pc:sldMk cId="1710585844" sldId="262"/>
            <ac:spMk id="5" creationId="{FD68FD0C-6A8C-4515-2A27-19A38B55ADC1}"/>
          </ac:spMkLst>
        </pc:spChg>
        <pc:spChg chg="del">
          <ac:chgData name="Adrien De Voeght" userId="e0325f4c009cc700" providerId="LiveId" clId="{CA45BBF1-208C-44D1-9121-3F2195636F7F}" dt="2024-04-17T21:20:14.243" v="5247"/>
          <ac:spMkLst>
            <pc:docMk/>
            <pc:sldMk cId="1710585844" sldId="262"/>
            <ac:spMk id="8" creationId="{1B15ED52-F352-441B-82BF-E0EA34836D08}"/>
          </ac:spMkLst>
        </pc:spChg>
        <pc:spChg chg="del">
          <ac:chgData name="Adrien De Voeght" userId="e0325f4c009cc700" providerId="LiveId" clId="{CA45BBF1-208C-44D1-9121-3F2195636F7F}" dt="2024-04-17T21:20:14.243" v="5247"/>
          <ac:spMkLst>
            <pc:docMk/>
            <pc:sldMk cId="1710585844" sldId="262"/>
            <ac:spMk id="10" creationId="{3B2E3793-BFE6-45A2-9B7B-E18844431C99}"/>
          </ac:spMkLst>
        </pc:spChg>
        <pc:spChg chg="del">
          <ac:chgData name="Adrien De Voeght" userId="e0325f4c009cc700" providerId="LiveId" clId="{CA45BBF1-208C-44D1-9121-3F2195636F7F}" dt="2024-04-17T21:20:14.243" v="5247"/>
          <ac:spMkLst>
            <pc:docMk/>
            <pc:sldMk cId="1710585844" sldId="262"/>
            <ac:spMk id="12" creationId="{BC4C4868-CB8F-4AF9-9CDB-8108F2C19B67}"/>
          </ac:spMkLst>
        </pc:spChg>
        <pc:spChg chg="del">
          <ac:chgData name="Adrien De Voeght" userId="e0325f4c009cc700" providerId="LiveId" clId="{CA45BBF1-208C-44D1-9121-3F2195636F7F}" dt="2024-04-17T21:20:14.243" v="5247"/>
          <ac:spMkLst>
            <pc:docMk/>
            <pc:sldMk cId="1710585844" sldId="262"/>
            <ac:spMk id="14" creationId="{375E0459-6403-40CD-989D-56A4407CA12E}"/>
          </ac:spMkLst>
        </pc:spChg>
        <pc:spChg chg="del">
          <ac:chgData name="Adrien De Voeght" userId="e0325f4c009cc700" providerId="LiveId" clId="{CA45BBF1-208C-44D1-9121-3F2195636F7F}" dt="2024-04-17T21:20:14.243" v="5247"/>
          <ac:spMkLst>
            <pc:docMk/>
            <pc:sldMk cId="1710585844" sldId="262"/>
            <ac:spMk id="16" creationId="{53E5B1A8-3AC9-4BD1-9BBC-78CA94F2D1BA}"/>
          </ac:spMkLst>
        </pc:spChg>
      </pc:sldChg>
      <pc:sldChg chg="delSp modSp del mod delDesignElem">
        <pc:chgData name="Adrien De Voeght" userId="e0325f4c009cc700" providerId="LiveId" clId="{CA45BBF1-208C-44D1-9121-3F2195636F7F}" dt="2024-04-17T21:34:28.814" v="5437" actId="47"/>
        <pc:sldMkLst>
          <pc:docMk/>
          <pc:sldMk cId="2489297785" sldId="263"/>
        </pc:sldMkLst>
        <pc:spChg chg="mod">
          <ac:chgData name="Adrien De Voeght" userId="e0325f4c009cc700" providerId="LiveId" clId="{CA45BBF1-208C-44D1-9121-3F2195636F7F}" dt="2024-04-17T21:33:37.310" v="5431" actId="207"/>
          <ac:spMkLst>
            <pc:docMk/>
            <pc:sldMk cId="2489297785" sldId="263"/>
            <ac:spMk id="2" creationId="{53E5115A-2096-3249-79D6-F5EFD747CB38}"/>
          </ac:spMkLst>
        </pc:spChg>
        <pc:spChg chg="del">
          <ac:chgData name="Adrien De Voeght" userId="e0325f4c009cc700" providerId="LiveId" clId="{CA45BBF1-208C-44D1-9121-3F2195636F7F}" dt="2024-04-17T21:20:14.243" v="5247"/>
          <ac:spMkLst>
            <pc:docMk/>
            <pc:sldMk cId="2489297785" sldId="263"/>
            <ac:spMk id="11" creationId="{BACC6370-2D7E-4714-9D71-7542949D7D5D}"/>
          </ac:spMkLst>
        </pc:spChg>
        <pc:spChg chg="del">
          <ac:chgData name="Adrien De Voeght" userId="e0325f4c009cc700" providerId="LiveId" clId="{CA45BBF1-208C-44D1-9121-3F2195636F7F}" dt="2024-04-17T21:20:14.243" v="5247"/>
          <ac:spMkLst>
            <pc:docMk/>
            <pc:sldMk cId="2489297785" sldId="263"/>
            <ac:spMk id="13" creationId="{F68B3F68-107C-434F-AA38-110D5EA91B85}"/>
          </ac:spMkLst>
        </pc:spChg>
        <pc:spChg chg="del">
          <ac:chgData name="Adrien De Voeght" userId="e0325f4c009cc700" providerId="LiveId" clId="{CA45BBF1-208C-44D1-9121-3F2195636F7F}" dt="2024-04-17T21:20:14.243" v="5247"/>
          <ac:spMkLst>
            <pc:docMk/>
            <pc:sldMk cId="2489297785" sldId="263"/>
            <ac:spMk id="15" creationId="{AAD0DBB9-1A4B-4391-81D4-CB19F9AB918A}"/>
          </ac:spMkLst>
        </pc:spChg>
        <pc:spChg chg="del">
          <ac:chgData name="Adrien De Voeght" userId="e0325f4c009cc700" providerId="LiveId" clId="{CA45BBF1-208C-44D1-9121-3F2195636F7F}" dt="2024-04-17T21:20:14.243" v="5247"/>
          <ac:spMkLst>
            <pc:docMk/>
            <pc:sldMk cId="2489297785" sldId="263"/>
            <ac:spMk id="17" creationId="{063BBA22-50EA-4C4D-BE05-F1CE4E63AA56}"/>
          </ac:spMkLst>
        </pc:spChg>
      </pc:sldChg>
      <pc:sldChg chg="addSp delSp modSp del mod">
        <pc:chgData name="Adrien De Voeght" userId="e0325f4c009cc700" providerId="LiveId" clId="{CA45BBF1-208C-44D1-9121-3F2195636F7F}" dt="2024-04-17T21:29:24.082" v="5322" actId="47"/>
        <pc:sldMkLst>
          <pc:docMk/>
          <pc:sldMk cId="2627010274" sldId="264"/>
        </pc:sldMkLst>
        <pc:spChg chg="mod">
          <ac:chgData name="Adrien De Voeght" userId="e0325f4c009cc700" providerId="LiveId" clId="{CA45BBF1-208C-44D1-9121-3F2195636F7F}" dt="2024-04-17T21:20:14.243" v="5247"/>
          <ac:spMkLst>
            <pc:docMk/>
            <pc:sldMk cId="2627010274" sldId="264"/>
            <ac:spMk id="2" creationId="{53E5115A-2096-3249-79D6-F5EFD747CB38}"/>
          </ac:spMkLst>
        </pc:spChg>
        <pc:spChg chg="add del mod">
          <ac:chgData name="Adrien De Voeght" userId="e0325f4c009cc700" providerId="LiveId" clId="{CA45BBF1-208C-44D1-9121-3F2195636F7F}" dt="2024-04-17T21:29:06.348" v="5319" actId="21"/>
          <ac:spMkLst>
            <pc:docMk/>
            <pc:sldMk cId="2627010274" sldId="264"/>
            <ac:spMk id="3" creationId="{751F44CF-ACAE-A1A9-75CE-B6282E6F12B0}"/>
          </ac:spMkLst>
        </pc:spChg>
        <pc:spChg chg="add del mod">
          <ac:chgData name="Adrien De Voeght" userId="e0325f4c009cc700" providerId="LiveId" clId="{CA45BBF1-208C-44D1-9121-3F2195636F7F}" dt="2024-04-17T21:29:02.255" v="5318" actId="478"/>
          <ac:spMkLst>
            <pc:docMk/>
            <pc:sldMk cId="2627010274" sldId="264"/>
            <ac:spMk id="6" creationId="{853658B3-ABB9-F120-DA97-302ED815792A}"/>
          </ac:spMkLst>
        </pc:spChg>
        <pc:picChg chg="del mod">
          <ac:chgData name="Adrien De Voeght" userId="e0325f4c009cc700" providerId="LiveId" clId="{CA45BBF1-208C-44D1-9121-3F2195636F7F}" dt="2024-04-17T21:28:36.138" v="5311" actId="21"/>
          <ac:picMkLst>
            <pc:docMk/>
            <pc:sldMk cId="2627010274" sldId="264"/>
            <ac:picMk id="5" creationId="{9FDA986F-049D-485F-2F4C-0D7B01AD67DB}"/>
          </ac:picMkLst>
        </pc:picChg>
      </pc:sldChg>
      <pc:sldChg chg="addSp delSp modSp del mod delDesignElem">
        <pc:chgData name="Adrien De Voeght" userId="e0325f4c009cc700" providerId="LiveId" clId="{CA45BBF1-208C-44D1-9121-3F2195636F7F}" dt="2024-04-17T21:31:25.050" v="5400" actId="47"/>
        <pc:sldMkLst>
          <pc:docMk/>
          <pc:sldMk cId="1581415733" sldId="265"/>
        </pc:sldMkLst>
        <pc:spChg chg="del">
          <ac:chgData name="Adrien De Voeght" userId="e0325f4c009cc700" providerId="LiveId" clId="{CA45BBF1-208C-44D1-9121-3F2195636F7F}" dt="2024-04-17T21:29:54.509" v="5328" actId="478"/>
          <ac:spMkLst>
            <pc:docMk/>
            <pc:sldMk cId="1581415733" sldId="265"/>
            <ac:spMk id="2" creationId="{53E5115A-2096-3249-79D6-F5EFD747CB38}"/>
          </ac:spMkLst>
        </pc:spChg>
        <pc:spChg chg="del">
          <ac:chgData name="Adrien De Voeght" userId="e0325f4c009cc700" providerId="LiveId" clId="{CA45BBF1-208C-44D1-9121-3F2195636F7F}" dt="2024-04-17T21:30:08.670" v="5330" actId="21"/>
          <ac:spMkLst>
            <pc:docMk/>
            <pc:sldMk cId="1581415733" sldId="265"/>
            <ac:spMk id="4" creationId="{D1A15D93-4D50-B7E4-1ECD-CB8753D3FEDD}"/>
          </ac:spMkLst>
        </pc:spChg>
        <pc:spChg chg="add del mod">
          <ac:chgData name="Adrien De Voeght" userId="e0325f4c009cc700" providerId="LiveId" clId="{CA45BBF1-208C-44D1-9121-3F2195636F7F}" dt="2024-04-17T21:30:03.594" v="5329" actId="478"/>
          <ac:spMkLst>
            <pc:docMk/>
            <pc:sldMk cId="1581415733" sldId="265"/>
            <ac:spMk id="5" creationId="{3C0B38C6-DD36-FBA4-2D16-F8D2FDB39548}"/>
          </ac:spMkLst>
        </pc:spChg>
        <pc:spChg chg="add mod">
          <ac:chgData name="Adrien De Voeght" userId="e0325f4c009cc700" providerId="LiveId" clId="{CA45BBF1-208C-44D1-9121-3F2195636F7F}" dt="2024-04-17T21:30:08.670" v="5330" actId="21"/>
          <ac:spMkLst>
            <pc:docMk/>
            <pc:sldMk cId="1581415733" sldId="265"/>
            <ac:spMk id="8" creationId="{EFB62987-DFB9-4DC2-551A-D68C3EE06D73}"/>
          </ac:spMkLst>
        </pc:spChg>
        <pc:spChg chg="del">
          <ac:chgData name="Adrien De Voeght" userId="e0325f4c009cc700" providerId="LiveId" clId="{CA45BBF1-208C-44D1-9121-3F2195636F7F}" dt="2024-04-17T21:20:14.243" v="5247"/>
          <ac:spMkLst>
            <pc:docMk/>
            <pc:sldMk cId="1581415733" sldId="265"/>
            <ac:spMk id="16" creationId="{B712E947-0734-45F9-9C4F-41114EC3A33E}"/>
          </ac:spMkLst>
        </pc:spChg>
        <pc:grpChg chg="del">
          <ac:chgData name="Adrien De Voeght" userId="e0325f4c009cc700" providerId="LiveId" clId="{CA45BBF1-208C-44D1-9121-3F2195636F7F}" dt="2024-04-17T21:20:14.243" v="5247"/>
          <ac:grpSpMkLst>
            <pc:docMk/>
            <pc:sldMk cId="1581415733" sldId="265"/>
            <ac:grpSpMk id="18" creationId="{12B3290A-D3BF-4B87-B55B-FD9A98B49727}"/>
          </ac:grpSpMkLst>
        </pc:grpChg>
        <pc:picChg chg="del">
          <ac:chgData name="Adrien De Voeght" userId="e0325f4c009cc700" providerId="LiveId" clId="{CA45BBF1-208C-44D1-9121-3F2195636F7F}" dt="2024-04-17T21:30:08.670" v="5330" actId="21"/>
          <ac:picMkLst>
            <pc:docMk/>
            <pc:sldMk cId="1581415733" sldId="265"/>
            <ac:picMk id="7" creationId="{A663DC38-213F-08ED-4321-6168F652E5C8}"/>
          </ac:picMkLst>
        </pc:picChg>
        <pc:picChg chg="del">
          <ac:chgData name="Adrien De Voeght" userId="e0325f4c009cc700" providerId="LiveId" clId="{CA45BBF1-208C-44D1-9121-3F2195636F7F}" dt="2024-04-17T21:30:08.670" v="5330" actId="21"/>
          <ac:picMkLst>
            <pc:docMk/>
            <pc:sldMk cId="1581415733" sldId="265"/>
            <ac:picMk id="9" creationId="{57005760-B580-85FF-6928-8562ABC9E7ED}"/>
          </ac:picMkLst>
        </pc:picChg>
      </pc:sldChg>
      <pc:sldChg chg="addSp modSp mod setBg">
        <pc:chgData name="Adrien De Voeght" userId="e0325f4c009cc700" providerId="LiveId" clId="{CA45BBF1-208C-44D1-9121-3F2195636F7F}" dt="2024-04-17T21:48:30.029" v="5555" actId="313"/>
        <pc:sldMkLst>
          <pc:docMk/>
          <pc:sldMk cId="2751719696" sldId="266"/>
        </pc:sldMkLst>
        <pc:spChg chg="mod">
          <ac:chgData name="Adrien De Voeght" userId="e0325f4c009cc700" providerId="LiveId" clId="{CA45BBF1-208C-44D1-9121-3F2195636F7F}" dt="2024-04-17T21:40:32.333" v="5451" actId="26606"/>
          <ac:spMkLst>
            <pc:docMk/>
            <pc:sldMk cId="2751719696" sldId="266"/>
            <ac:spMk id="2" creationId="{F8811310-17C7-D91B-A082-45B377A0D759}"/>
          </ac:spMkLst>
        </pc:spChg>
        <pc:spChg chg="mod">
          <ac:chgData name="Adrien De Voeght" userId="e0325f4c009cc700" providerId="LiveId" clId="{CA45BBF1-208C-44D1-9121-3F2195636F7F}" dt="2024-04-17T21:48:30.029" v="5555" actId="313"/>
          <ac:spMkLst>
            <pc:docMk/>
            <pc:sldMk cId="2751719696" sldId="266"/>
            <ac:spMk id="3" creationId="{B9684119-B682-76A7-3C0F-FC25F0B3AE95}"/>
          </ac:spMkLst>
        </pc:spChg>
        <pc:spChg chg="add mod">
          <ac:chgData name="Adrien De Voeght" userId="e0325f4c009cc700" providerId="LiveId" clId="{CA45BBF1-208C-44D1-9121-3F2195636F7F}" dt="2024-04-17T21:48:17.693" v="5553" actId="20577"/>
          <ac:spMkLst>
            <pc:docMk/>
            <pc:sldMk cId="2751719696" sldId="266"/>
            <ac:spMk id="4" creationId="{1B00578A-0AA0-6EDA-73EB-68913959FC1C}"/>
          </ac:spMkLst>
        </pc:spChg>
        <pc:spChg chg="add">
          <ac:chgData name="Adrien De Voeght" userId="e0325f4c009cc700" providerId="LiveId" clId="{CA45BBF1-208C-44D1-9121-3F2195636F7F}" dt="2024-04-17T21:40:32.333" v="5451" actId="26606"/>
          <ac:spMkLst>
            <pc:docMk/>
            <pc:sldMk cId="2751719696" sldId="266"/>
            <ac:spMk id="8" creationId="{1B15ED52-F352-441B-82BF-E0EA34836D08}"/>
          </ac:spMkLst>
        </pc:spChg>
        <pc:spChg chg="add">
          <ac:chgData name="Adrien De Voeght" userId="e0325f4c009cc700" providerId="LiveId" clId="{CA45BBF1-208C-44D1-9121-3F2195636F7F}" dt="2024-04-17T21:40:32.333" v="5451" actId="26606"/>
          <ac:spMkLst>
            <pc:docMk/>
            <pc:sldMk cId="2751719696" sldId="266"/>
            <ac:spMk id="10" creationId="{3B2E3793-BFE6-45A2-9B7B-E18844431C99}"/>
          </ac:spMkLst>
        </pc:spChg>
        <pc:spChg chg="add">
          <ac:chgData name="Adrien De Voeght" userId="e0325f4c009cc700" providerId="LiveId" clId="{CA45BBF1-208C-44D1-9121-3F2195636F7F}" dt="2024-04-17T21:40:32.333" v="5451" actId="26606"/>
          <ac:spMkLst>
            <pc:docMk/>
            <pc:sldMk cId="2751719696" sldId="266"/>
            <ac:spMk id="12" creationId="{BC4C4868-CB8F-4AF9-9CDB-8108F2C19B67}"/>
          </ac:spMkLst>
        </pc:spChg>
        <pc:spChg chg="add">
          <ac:chgData name="Adrien De Voeght" userId="e0325f4c009cc700" providerId="LiveId" clId="{CA45BBF1-208C-44D1-9121-3F2195636F7F}" dt="2024-04-17T21:40:32.333" v="5451" actId="26606"/>
          <ac:spMkLst>
            <pc:docMk/>
            <pc:sldMk cId="2751719696" sldId="266"/>
            <ac:spMk id="14" creationId="{375E0459-6403-40CD-989D-56A4407CA12E}"/>
          </ac:spMkLst>
        </pc:spChg>
        <pc:spChg chg="add">
          <ac:chgData name="Adrien De Voeght" userId="e0325f4c009cc700" providerId="LiveId" clId="{CA45BBF1-208C-44D1-9121-3F2195636F7F}" dt="2024-04-17T21:40:32.333" v="5451" actId="26606"/>
          <ac:spMkLst>
            <pc:docMk/>
            <pc:sldMk cId="2751719696" sldId="266"/>
            <ac:spMk id="16" creationId="{53E5B1A8-3AC9-4BD1-9BBC-78CA94F2D1BA}"/>
          </ac:spMkLst>
        </pc:spChg>
      </pc:sldChg>
      <pc:sldChg chg="addSp delSp modSp del mod">
        <pc:chgData name="Adrien De Voeght" userId="e0325f4c009cc700" providerId="LiveId" clId="{CA45BBF1-208C-44D1-9121-3F2195636F7F}" dt="2024-04-17T21:40:22.483" v="5450" actId="47"/>
        <pc:sldMkLst>
          <pc:docMk/>
          <pc:sldMk cId="2901399450" sldId="267"/>
        </pc:sldMkLst>
        <pc:spChg chg="mod">
          <ac:chgData name="Adrien De Voeght" userId="e0325f4c009cc700" providerId="LiveId" clId="{CA45BBF1-208C-44D1-9121-3F2195636F7F}" dt="2024-04-17T21:20:14.243" v="5247"/>
          <ac:spMkLst>
            <pc:docMk/>
            <pc:sldMk cId="2901399450" sldId="267"/>
            <ac:spMk id="2" creationId="{53E5115A-2096-3249-79D6-F5EFD747CB38}"/>
          </ac:spMkLst>
        </pc:spChg>
        <pc:spChg chg="del mod">
          <ac:chgData name="Adrien De Voeght" userId="e0325f4c009cc700" providerId="LiveId" clId="{CA45BBF1-208C-44D1-9121-3F2195636F7F}" dt="2024-04-17T21:39:40.873" v="5439" actId="21"/>
          <ac:spMkLst>
            <pc:docMk/>
            <pc:sldMk cId="2901399450" sldId="267"/>
            <ac:spMk id="3" creationId="{77AC83CF-6CD5-622F-0853-41C4E809EF5B}"/>
          </ac:spMkLst>
        </pc:spChg>
        <pc:spChg chg="add mod">
          <ac:chgData name="Adrien De Voeght" userId="e0325f4c009cc700" providerId="LiveId" clId="{CA45BBF1-208C-44D1-9121-3F2195636F7F}" dt="2024-04-17T21:39:40.873" v="5439" actId="21"/>
          <ac:spMkLst>
            <pc:docMk/>
            <pc:sldMk cId="2901399450" sldId="267"/>
            <ac:spMk id="5" creationId="{4E6F1DE6-6A95-494F-1A8F-44000A5A0B07}"/>
          </ac:spMkLst>
        </pc:spChg>
        <pc:spChg chg="del">
          <ac:chgData name="Adrien De Voeght" userId="e0325f4c009cc700" providerId="LiveId" clId="{CA45BBF1-208C-44D1-9121-3F2195636F7F}" dt="2024-04-17T21:40:04.024" v="5446" actId="21"/>
          <ac:spMkLst>
            <pc:docMk/>
            <pc:sldMk cId="2901399450" sldId="267"/>
            <ac:spMk id="6" creationId="{5482EEB4-D8E4-04FC-01E0-D73B7A885F0E}"/>
          </ac:spMkLst>
        </pc:spChg>
      </pc:sldChg>
      <pc:sldChg chg="addSp delSp modSp del mod">
        <pc:chgData name="Adrien De Voeght" userId="e0325f4c009cc700" providerId="LiveId" clId="{CA45BBF1-208C-44D1-9121-3F2195636F7F}" dt="2024-04-17T21:50:31.763" v="5574" actId="47"/>
        <pc:sldMkLst>
          <pc:docMk/>
          <pc:sldMk cId="4252558261" sldId="268"/>
        </pc:sldMkLst>
        <pc:spChg chg="del mod">
          <ac:chgData name="Adrien De Voeght" userId="e0325f4c009cc700" providerId="LiveId" clId="{CA45BBF1-208C-44D1-9121-3F2195636F7F}" dt="2024-04-17T21:49:47.684" v="5564" actId="478"/>
          <ac:spMkLst>
            <pc:docMk/>
            <pc:sldMk cId="4252558261" sldId="268"/>
            <ac:spMk id="2" creationId="{DC0CEF5E-624B-023A-746D-120EDCF9BD7C}"/>
          </ac:spMkLst>
        </pc:spChg>
        <pc:spChg chg="del mod">
          <ac:chgData name="Adrien De Voeght" userId="e0325f4c009cc700" providerId="LiveId" clId="{CA45BBF1-208C-44D1-9121-3F2195636F7F}" dt="2024-04-17T21:50:04.833" v="5567" actId="21"/>
          <ac:spMkLst>
            <pc:docMk/>
            <pc:sldMk cId="4252558261" sldId="268"/>
            <ac:spMk id="3" creationId="{7E5F8F46-BF55-B95D-809A-D93A2BC8AB1A}"/>
          </ac:spMkLst>
        </pc:spChg>
        <pc:spChg chg="add mod">
          <ac:chgData name="Adrien De Voeght" userId="e0325f4c009cc700" providerId="LiveId" clId="{CA45BBF1-208C-44D1-9121-3F2195636F7F}" dt="2024-04-17T21:49:47.684" v="5564" actId="478"/>
          <ac:spMkLst>
            <pc:docMk/>
            <pc:sldMk cId="4252558261" sldId="268"/>
            <ac:spMk id="6" creationId="{410A5BBB-1788-8F63-E821-1E1F428D8307}"/>
          </ac:spMkLst>
        </pc:spChg>
        <pc:spChg chg="add mod">
          <ac:chgData name="Adrien De Voeght" userId="e0325f4c009cc700" providerId="LiveId" clId="{CA45BBF1-208C-44D1-9121-3F2195636F7F}" dt="2024-04-17T21:50:04.833" v="5567" actId="21"/>
          <ac:spMkLst>
            <pc:docMk/>
            <pc:sldMk cId="4252558261" sldId="268"/>
            <ac:spMk id="8" creationId="{1505672E-615B-2D78-C51F-EA269329F4C1}"/>
          </ac:spMkLst>
        </pc:spChg>
        <pc:picChg chg="add del mod">
          <ac:chgData name="Adrien De Voeght" userId="e0325f4c009cc700" providerId="LiveId" clId="{CA45BBF1-208C-44D1-9121-3F2195636F7F}" dt="2024-04-17T21:50:23.289" v="5572" actId="21"/>
          <ac:picMkLst>
            <pc:docMk/>
            <pc:sldMk cId="4252558261" sldId="268"/>
            <ac:picMk id="5" creationId="{E0F0ED01-FEED-8BC9-E699-0C2CBC2D88E0}"/>
          </ac:picMkLst>
        </pc:picChg>
      </pc:sldChg>
      <pc:sldChg chg="addSp delSp modSp del mod setBg">
        <pc:chgData name="Adrien De Voeght" userId="e0325f4c009cc700" providerId="LiveId" clId="{CA45BBF1-208C-44D1-9121-3F2195636F7F}" dt="2024-04-17T21:49:21.091" v="5562" actId="47"/>
        <pc:sldMkLst>
          <pc:docMk/>
          <pc:sldMk cId="676855339" sldId="269"/>
        </pc:sldMkLst>
        <pc:spChg chg="mod">
          <ac:chgData name="Adrien De Voeght" userId="e0325f4c009cc700" providerId="LiveId" clId="{CA45BBF1-208C-44D1-9121-3F2195636F7F}" dt="2024-04-17T21:41:22.013" v="5457" actId="26606"/>
          <ac:spMkLst>
            <pc:docMk/>
            <pc:sldMk cId="676855339" sldId="269"/>
            <ac:spMk id="2" creationId="{F8811310-17C7-D91B-A082-45B377A0D759}"/>
          </ac:spMkLst>
        </pc:spChg>
        <pc:spChg chg="mod ord">
          <ac:chgData name="Adrien De Voeght" userId="e0325f4c009cc700" providerId="LiveId" clId="{CA45BBF1-208C-44D1-9121-3F2195636F7F}" dt="2024-04-17T21:41:22.013" v="5457" actId="26606"/>
          <ac:spMkLst>
            <pc:docMk/>
            <pc:sldMk cId="676855339" sldId="269"/>
            <ac:spMk id="3" creationId="{B9684119-B682-76A7-3C0F-FC25F0B3AE95}"/>
          </ac:spMkLst>
        </pc:spChg>
        <pc:spChg chg="add del">
          <ac:chgData name="Adrien De Voeght" userId="e0325f4c009cc700" providerId="LiveId" clId="{CA45BBF1-208C-44D1-9121-3F2195636F7F}" dt="2024-04-17T21:41:17.948" v="5453" actId="26606"/>
          <ac:spMkLst>
            <pc:docMk/>
            <pc:sldMk cId="676855339" sldId="269"/>
            <ac:spMk id="10" creationId="{1B15ED52-F352-441B-82BF-E0EA34836D08}"/>
          </ac:spMkLst>
        </pc:spChg>
        <pc:spChg chg="add del">
          <ac:chgData name="Adrien De Voeght" userId="e0325f4c009cc700" providerId="LiveId" clId="{CA45BBF1-208C-44D1-9121-3F2195636F7F}" dt="2024-04-17T21:41:17.948" v="5453" actId="26606"/>
          <ac:spMkLst>
            <pc:docMk/>
            <pc:sldMk cId="676855339" sldId="269"/>
            <ac:spMk id="12" creationId="{3B2E3793-BFE6-45A2-9B7B-E18844431C99}"/>
          </ac:spMkLst>
        </pc:spChg>
        <pc:spChg chg="add del">
          <ac:chgData name="Adrien De Voeght" userId="e0325f4c009cc700" providerId="LiveId" clId="{CA45BBF1-208C-44D1-9121-3F2195636F7F}" dt="2024-04-17T21:41:17.948" v="5453" actId="26606"/>
          <ac:spMkLst>
            <pc:docMk/>
            <pc:sldMk cId="676855339" sldId="269"/>
            <ac:spMk id="14" creationId="{BC4C4868-CB8F-4AF9-9CDB-8108F2C19B67}"/>
          </ac:spMkLst>
        </pc:spChg>
        <pc:spChg chg="add del">
          <ac:chgData name="Adrien De Voeght" userId="e0325f4c009cc700" providerId="LiveId" clId="{CA45BBF1-208C-44D1-9121-3F2195636F7F}" dt="2024-04-17T21:41:17.948" v="5453" actId="26606"/>
          <ac:spMkLst>
            <pc:docMk/>
            <pc:sldMk cId="676855339" sldId="269"/>
            <ac:spMk id="16" creationId="{375E0459-6403-40CD-989D-56A4407CA12E}"/>
          </ac:spMkLst>
        </pc:spChg>
        <pc:spChg chg="add del">
          <ac:chgData name="Adrien De Voeght" userId="e0325f4c009cc700" providerId="LiveId" clId="{CA45BBF1-208C-44D1-9121-3F2195636F7F}" dt="2024-04-17T21:41:17.948" v="5453" actId="26606"/>
          <ac:spMkLst>
            <pc:docMk/>
            <pc:sldMk cId="676855339" sldId="269"/>
            <ac:spMk id="18" creationId="{53E5B1A8-3AC9-4BD1-9BBC-78CA94F2D1BA}"/>
          </ac:spMkLst>
        </pc:spChg>
        <pc:spChg chg="add del">
          <ac:chgData name="Adrien De Voeght" userId="e0325f4c009cc700" providerId="LiveId" clId="{CA45BBF1-208C-44D1-9121-3F2195636F7F}" dt="2024-04-17T21:41:19.410" v="5455" actId="26606"/>
          <ac:spMkLst>
            <pc:docMk/>
            <pc:sldMk cId="676855339" sldId="269"/>
            <ac:spMk id="20" creationId="{12609869-9E80-471B-A487-A53288E0E791}"/>
          </ac:spMkLst>
        </pc:spChg>
        <pc:spChg chg="add del">
          <ac:chgData name="Adrien De Voeght" userId="e0325f4c009cc700" providerId="LiveId" clId="{CA45BBF1-208C-44D1-9121-3F2195636F7F}" dt="2024-04-17T21:41:19.410" v="5455" actId="26606"/>
          <ac:spMkLst>
            <pc:docMk/>
            <pc:sldMk cId="676855339" sldId="269"/>
            <ac:spMk id="21" creationId="{7004738A-9D34-43E8-97D2-CA0EED4F8BE0}"/>
          </ac:spMkLst>
        </pc:spChg>
        <pc:spChg chg="add del">
          <ac:chgData name="Adrien De Voeght" userId="e0325f4c009cc700" providerId="LiveId" clId="{CA45BBF1-208C-44D1-9121-3F2195636F7F}" dt="2024-04-17T21:41:19.410" v="5455" actId="26606"/>
          <ac:spMkLst>
            <pc:docMk/>
            <pc:sldMk cId="676855339" sldId="269"/>
            <ac:spMk id="22" creationId="{B8B8D07F-F13E-443E-BA68-2D26672D76B9}"/>
          </ac:spMkLst>
        </pc:spChg>
        <pc:spChg chg="add del">
          <ac:chgData name="Adrien De Voeght" userId="e0325f4c009cc700" providerId="LiveId" clId="{CA45BBF1-208C-44D1-9121-3F2195636F7F}" dt="2024-04-17T21:41:19.410" v="5455" actId="26606"/>
          <ac:spMkLst>
            <pc:docMk/>
            <pc:sldMk cId="676855339" sldId="269"/>
            <ac:spMk id="23" creationId="{2813A4FA-24A5-41ED-A534-3807D1B2F344}"/>
          </ac:spMkLst>
        </pc:spChg>
        <pc:spChg chg="add del">
          <ac:chgData name="Adrien De Voeght" userId="e0325f4c009cc700" providerId="LiveId" clId="{CA45BBF1-208C-44D1-9121-3F2195636F7F}" dt="2024-04-17T21:41:19.410" v="5455" actId="26606"/>
          <ac:spMkLst>
            <pc:docMk/>
            <pc:sldMk cId="676855339" sldId="269"/>
            <ac:spMk id="24" creationId="{C3944F27-CA70-4E84-A51A-E6BF89558979}"/>
          </ac:spMkLst>
        </pc:spChg>
        <pc:spChg chg="add del">
          <ac:chgData name="Adrien De Voeght" userId="e0325f4c009cc700" providerId="LiveId" clId="{CA45BBF1-208C-44D1-9121-3F2195636F7F}" dt="2024-04-17T21:41:22.013" v="5457" actId="26606"/>
          <ac:spMkLst>
            <pc:docMk/>
            <pc:sldMk cId="676855339" sldId="269"/>
            <ac:spMk id="26" creationId="{1B15ED52-F352-441B-82BF-E0EA34836D08}"/>
          </ac:spMkLst>
        </pc:spChg>
        <pc:spChg chg="add del">
          <ac:chgData name="Adrien De Voeght" userId="e0325f4c009cc700" providerId="LiveId" clId="{CA45BBF1-208C-44D1-9121-3F2195636F7F}" dt="2024-04-17T21:41:22.013" v="5457" actId="26606"/>
          <ac:spMkLst>
            <pc:docMk/>
            <pc:sldMk cId="676855339" sldId="269"/>
            <ac:spMk id="27" creationId="{3B2E3793-BFE6-45A2-9B7B-E18844431C99}"/>
          </ac:spMkLst>
        </pc:spChg>
        <pc:spChg chg="add del">
          <ac:chgData name="Adrien De Voeght" userId="e0325f4c009cc700" providerId="LiveId" clId="{CA45BBF1-208C-44D1-9121-3F2195636F7F}" dt="2024-04-17T21:41:22.013" v="5457" actId="26606"/>
          <ac:spMkLst>
            <pc:docMk/>
            <pc:sldMk cId="676855339" sldId="269"/>
            <ac:spMk id="28" creationId="{BC4C4868-CB8F-4AF9-9CDB-8108F2C19B67}"/>
          </ac:spMkLst>
        </pc:spChg>
        <pc:spChg chg="add del">
          <ac:chgData name="Adrien De Voeght" userId="e0325f4c009cc700" providerId="LiveId" clId="{CA45BBF1-208C-44D1-9121-3F2195636F7F}" dt="2024-04-17T21:41:22.013" v="5457" actId="26606"/>
          <ac:spMkLst>
            <pc:docMk/>
            <pc:sldMk cId="676855339" sldId="269"/>
            <ac:spMk id="29" creationId="{375E0459-6403-40CD-989D-56A4407CA12E}"/>
          </ac:spMkLst>
        </pc:spChg>
        <pc:spChg chg="add del">
          <ac:chgData name="Adrien De Voeght" userId="e0325f4c009cc700" providerId="LiveId" clId="{CA45BBF1-208C-44D1-9121-3F2195636F7F}" dt="2024-04-17T21:41:22.013" v="5457" actId="26606"/>
          <ac:spMkLst>
            <pc:docMk/>
            <pc:sldMk cId="676855339" sldId="269"/>
            <ac:spMk id="30" creationId="{53E5B1A8-3AC9-4BD1-9BBC-78CA94F2D1BA}"/>
          </ac:spMkLst>
        </pc:spChg>
        <pc:picChg chg="mod">
          <ac:chgData name="Adrien De Voeght" userId="e0325f4c009cc700" providerId="LiveId" clId="{CA45BBF1-208C-44D1-9121-3F2195636F7F}" dt="2024-04-17T21:41:22.013" v="5457" actId="26606"/>
          <ac:picMkLst>
            <pc:docMk/>
            <pc:sldMk cId="676855339" sldId="269"/>
            <ac:picMk id="5" creationId="{8E661F4F-CEC8-3211-1C9D-13E749A4833D}"/>
          </ac:picMkLst>
        </pc:picChg>
      </pc:sldChg>
      <pc:sldChg chg="addSp delSp modSp new del mod">
        <pc:chgData name="Adrien De Voeght" userId="e0325f4c009cc700" providerId="LiveId" clId="{CA45BBF1-208C-44D1-9121-3F2195636F7F}" dt="2024-04-17T21:51:34.540" v="5590" actId="47"/>
        <pc:sldMkLst>
          <pc:docMk/>
          <pc:sldMk cId="2753558001" sldId="270"/>
        </pc:sldMkLst>
        <pc:spChg chg="mod">
          <ac:chgData name="Adrien De Voeght" userId="e0325f4c009cc700" providerId="LiveId" clId="{CA45BBF1-208C-44D1-9121-3F2195636F7F}" dt="2024-04-17T21:20:14.243" v="5247"/>
          <ac:spMkLst>
            <pc:docMk/>
            <pc:sldMk cId="2753558001" sldId="270"/>
            <ac:spMk id="2" creationId="{508B79A1-F571-D4F4-382D-42D5DD296A00}"/>
          </ac:spMkLst>
        </pc:spChg>
        <pc:spChg chg="mod">
          <ac:chgData name="Adrien De Voeght" userId="e0325f4c009cc700" providerId="LiveId" clId="{CA45BBF1-208C-44D1-9121-3F2195636F7F}" dt="2024-04-17T21:20:14.243" v="5247"/>
          <ac:spMkLst>
            <pc:docMk/>
            <pc:sldMk cId="2753558001" sldId="270"/>
            <ac:spMk id="3" creationId="{A7A0CDE5-59C8-7C38-11EB-F9B9E54CDCA4}"/>
          </ac:spMkLst>
        </pc:spChg>
        <pc:spChg chg="add del mod">
          <ac:chgData name="Adrien De Voeght" userId="e0325f4c009cc700" providerId="LiveId" clId="{CA45BBF1-208C-44D1-9121-3F2195636F7F}" dt="2024-04-17T21:51:17.620" v="5586" actId="21"/>
          <ac:spMkLst>
            <pc:docMk/>
            <pc:sldMk cId="2753558001" sldId="270"/>
            <ac:spMk id="7" creationId="{C7C110BE-8E38-2C96-BE67-254347B3663F}"/>
          </ac:spMkLst>
        </pc:spChg>
        <pc:picChg chg="add del mod">
          <ac:chgData name="Adrien De Voeght" userId="e0325f4c009cc700" providerId="LiveId" clId="{CA45BBF1-208C-44D1-9121-3F2195636F7F}" dt="2024-04-17T21:50:57.877" v="5580" actId="21"/>
          <ac:picMkLst>
            <pc:docMk/>
            <pc:sldMk cId="2753558001" sldId="270"/>
            <ac:picMk id="5" creationId="{E6DF785B-7E71-DF00-89F6-4E300A6839A2}"/>
          </ac:picMkLst>
        </pc:picChg>
      </pc:sldChg>
      <pc:sldChg chg="addSp delSp modSp new mod ord setBg">
        <pc:chgData name="Adrien De Voeght" userId="e0325f4c009cc700" providerId="LiveId" clId="{CA45BBF1-208C-44D1-9121-3F2195636F7F}" dt="2024-04-17T21:51:29.248" v="5589" actId="1076"/>
        <pc:sldMkLst>
          <pc:docMk/>
          <pc:sldMk cId="56760355" sldId="271"/>
        </pc:sldMkLst>
        <pc:spChg chg="mod">
          <ac:chgData name="Adrien De Voeght" userId="e0325f4c009cc700" providerId="LiveId" clId="{CA45BBF1-208C-44D1-9121-3F2195636F7F}" dt="2024-04-17T21:42:35.254" v="5467" actId="20577"/>
          <ac:spMkLst>
            <pc:docMk/>
            <pc:sldMk cId="56760355" sldId="271"/>
            <ac:spMk id="2" creationId="{2246E28A-2CA5-A766-02F4-2377C1D397E8}"/>
          </ac:spMkLst>
        </pc:spChg>
        <pc:spChg chg="del mod ord">
          <ac:chgData name="Adrien De Voeght" userId="e0325f4c009cc700" providerId="LiveId" clId="{CA45BBF1-208C-44D1-9121-3F2195636F7F}" dt="2024-04-17T21:51:06.374" v="5583" actId="478"/>
          <ac:spMkLst>
            <pc:docMk/>
            <pc:sldMk cId="56760355" sldId="271"/>
            <ac:spMk id="3" creationId="{BA5D332D-0585-CFED-3C2D-5A83F3A4DFF8}"/>
          </ac:spMkLst>
        </pc:spChg>
        <pc:spChg chg="add mod">
          <ac:chgData name="Adrien De Voeght" userId="e0325f4c009cc700" providerId="LiveId" clId="{CA45BBF1-208C-44D1-9121-3F2195636F7F}" dt="2024-04-17T21:51:06.374" v="5583" actId="478"/>
          <ac:spMkLst>
            <pc:docMk/>
            <pc:sldMk cId="56760355" sldId="271"/>
            <ac:spMk id="6" creationId="{E7602A93-02CE-B81F-9ADF-298AF1DEC5F7}"/>
          </ac:spMkLst>
        </pc:spChg>
        <pc:spChg chg="add mod">
          <ac:chgData name="Adrien De Voeght" userId="e0325f4c009cc700" providerId="LiveId" clId="{CA45BBF1-208C-44D1-9121-3F2195636F7F}" dt="2024-04-17T21:51:29.248" v="5589" actId="1076"/>
          <ac:spMkLst>
            <pc:docMk/>
            <pc:sldMk cId="56760355" sldId="271"/>
            <ac:spMk id="8" creationId="{C7C110BE-8E38-2C96-BE67-254347B3663F}"/>
          </ac:spMkLst>
        </pc:spChg>
        <pc:spChg chg="add">
          <ac:chgData name="Adrien De Voeght" userId="e0325f4c009cc700" providerId="LiveId" clId="{CA45BBF1-208C-44D1-9121-3F2195636F7F}" dt="2024-04-17T21:41:32.961" v="5458" actId="26606"/>
          <ac:spMkLst>
            <pc:docMk/>
            <pc:sldMk cId="56760355" sldId="271"/>
            <ac:spMk id="1031" creationId="{B712E947-0734-45F9-9C4F-41114EC3A33E}"/>
          </ac:spMkLst>
        </pc:spChg>
        <pc:grpChg chg="add">
          <ac:chgData name="Adrien De Voeght" userId="e0325f4c009cc700" providerId="LiveId" clId="{CA45BBF1-208C-44D1-9121-3F2195636F7F}" dt="2024-04-17T21:41:32.961" v="5458" actId="26606"/>
          <ac:grpSpMkLst>
            <pc:docMk/>
            <pc:sldMk cId="56760355" sldId="271"/>
            <ac:grpSpMk id="1033" creationId="{12B3290A-D3BF-4B87-B55B-FD9A98B49727}"/>
          </ac:grpSpMkLst>
        </pc:grpChg>
        <pc:picChg chg="add del mod ord">
          <ac:chgData name="Adrien De Voeght" userId="e0325f4c009cc700" providerId="LiveId" clId="{CA45BBF1-208C-44D1-9121-3F2195636F7F}" dt="2024-04-17T21:51:03.106" v="5582" actId="478"/>
          <ac:picMkLst>
            <pc:docMk/>
            <pc:sldMk cId="56760355" sldId="271"/>
            <ac:picMk id="5" creationId="{76D6241A-AAA8-DF93-478F-126B3C8A7081}"/>
          </ac:picMkLst>
        </pc:picChg>
        <pc:picChg chg="add del mod">
          <ac:chgData name="Adrien De Voeght" userId="e0325f4c009cc700" providerId="LiveId" clId="{CA45BBF1-208C-44D1-9121-3F2195636F7F}" dt="2024-04-16T09:23:36.658" v="789" actId="21"/>
          <ac:picMkLst>
            <pc:docMk/>
            <pc:sldMk cId="56760355" sldId="271"/>
            <ac:picMk id="6" creationId="{7C9B719A-5B93-DABC-B666-B45FFAB7F023}"/>
          </ac:picMkLst>
        </pc:picChg>
        <pc:picChg chg="add mod">
          <ac:chgData name="Adrien De Voeght" userId="e0325f4c009cc700" providerId="LiveId" clId="{CA45BBF1-208C-44D1-9121-3F2195636F7F}" dt="2024-04-17T21:51:10.559" v="5585" actId="1076"/>
          <ac:picMkLst>
            <pc:docMk/>
            <pc:sldMk cId="56760355" sldId="271"/>
            <ac:picMk id="7" creationId="{E6DF785B-7E71-DF00-89F6-4E300A6839A2}"/>
          </ac:picMkLst>
        </pc:picChg>
        <pc:picChg chg="add del mod">
          <ac:chgData name="Adrien De Voeght" userId="e0325f4c009cc700" providerId="LiveId" clId="{CA45BBF1-208C-44D1-9121-3F2195636F7F}" dt="2024-04-17T21:51:01.684" v="5581" actId="478"/>
          <ac:picMkLst>
            <pc:docMk/>
            <pc:sldMk cId="56760355" sldId="271"/>
            <ac:picMk id="1026" creationId="{81816D77-323B-8FF6-E645-3A04413F8EB5}"/>
          </ac:picMkLst>
        </pc:picChg>
      </pc:sldChg>
      <pc:sldChg chg="addSp delSp modSp new del mod">
        <pc:chgData name="Adrien De Voeght" userId="e0325f4c009cc700" providerId="LiveId" clId="{CA45BBF1-208C-44D1-9121-3F2195636F7F}" dt="2024-04-17T21:57:06.948" v="5645" actId="47"/>
        <pc:sldMkLst>
          <pc:docMk/>
          <pc:sldMk cId="310601842" sldId="272"/>
        </pc:sldMkLst>
        <pc:spChg chg="mod">
          <ac:chgData name="Adrien De Voeght" userId="e0325f4c009cc700" providerId="LiveId" clId="{CA45BBF1-208C-44D1-9121-3F2195636F7F}" dt="2024-04-17T21:42:40.792" v="5470" actId="20577"/>
          <ac:spMkLst>
            <pc:docMk/>
            <pc:sldMk cId="310601842" sldId="272"/>
            <ac:spMk id="2" creationId="{3747D119-F63B-7F67-7A6E-53311D7291A6}"/>
          </ac:spMkLst>
        </pc:spChg>
        <pc:spChg chg="del mod">
          <ac:chgData name="Adrien De Voeght" userId="e0325f4c009cc700" providerId="LiveId" clId="{CA45BBF1-208C-44D1-9121-3F2195636F7F}" dt="2024-04-17T21:55:04.515" v="5617" actId="21"/>
          <ac:spMkLst>
            <pc:docMk/>
            <pc:sldMk cId="310601842" sldId="272"/>
            <ac:spMk id="3" creationId="{43178EE0-B236-702B-A3D1-D2C6FF8FD159}"/>
          </ac:spMkLst>
        </pc:spChg>
        <pc:spChg chg="add del mod">
          <ac:chgData name="Adrien De Voeght" userId="e0325f4c009cc700" providerId="LiveId" clId="{CA45BBF1-208C-44D1-9121-3F2195636F7F}" dt="2024-04-17T21:55:46.150" v="5626" actId="478"/>
          <ac:spMkLst>
            <pc:docMk/>
            <pc:sldMk cId="310601842" sldId="272"/>
            <ac:spMk id="7" creationId="{DEA8CABD-6026-5D7D-D448-2A9A39681DDD}"/>
          </ac:spMkLst>
        </pc:spChg>
        <pc:spChg chg="add del mod">
          <ac:chgData name="Adrien De Voeght" userId="e0325f4c009cc700" providerId="LiveId" clId="{CA45BBF1-208C-44D1-9121-3F2195636F7F}" dt="2024-04-17T21:56:47.660" v="5641" actId="21"/>
          <ac:spMkLst>
            <pc:docMk/>
            <pc:sldMk cId="310601842" sldId="272"/>
            <ac:spMk id="10" creationId="{9B344C3B-CE5B-EBE7-7FB7-25781CE01259}"/>
          </ac:spMkLst>
        </pc:spChg>
        <pc:picChg chg="add del mod">
          <ac:chgData name="Adrien De Voeght" userId="e0325f4c009cc700" providerId="LiveId" clId="{CA45BBF1-208C-44D1-9121-3F2195636F7F}" dt="2024-04-17T21:55:47.992" v="5627" actId="21"/>
          <ac:picMkLst>
            <pc:docMk/>
            <pc:sldMk cId="310601842" sldId="272"/>
            <ac:picMk id="5" creationId="{2F4830DC-F0DA-D13B-913F-EDEBDEBF783B}"/>
          </ac:picMkLst>
        </pc:picChg>
        <pc:picChg chg="add del mod">
          <ac:chgData name="Adrien De Voeght" userId="e0325f4c009cc700" providerId="LiveId" clId="{CA45BBF1-208C-44D1-9121-3F2195636F7F}" dt="2024-04-17T21:56:28.613" v="5637" actId="21"/>
          <ac:picMkLst>
            <pc:docMk/>
            <pc:sldMk cId="310601842" sldId="272"/>
            <ac:picMk id="6" creationId="{7C9B719A-5B93-DABC-B666-B45FFAB7F023}"/>
          </ac:picMkLst>
        </pc:picChg>
        <pc:picChg chg="add del mod">
          <ac:chgData name="Adrien De Voeght" userId="e0325f4c009cc700" providerId="LiveId" clId="{CA45BBF1-208C-44D1-9121-3F2195636F7F}" dt="2024-04-17T21:55:32.467" v="5623" actId="21"/>
          <ac:picMkLst>
            <pc:docMk/>
            <pc:sldMk cId="310601842" sldId="272"/>
            <ac:picMk id="8" creationId="{AF550456-A5CA-CD2D-04EF-B58CDDAD0DBB}"/>
          </ac:picMkLst>
        </pc:picChg>
      </pc:sldChg>
      <pc:sldChg chg="addSp modSp new mod setBg">
        <pc:chgData name="Adrien De Voeght" userId="e0325f4c009cc700" providerId="LiveId" clId="{CA45BBF1-208C-44D1-9121-3F2195636F7F}" dt="2024-04-17T21:59:11.771" v="5709" actId="113"/>
        <pc:sldMkLst>
          <pc:docMk/>
          <pc:sldMk cId="2867376289" sldId="273"/>
        </pc:sldMkLst>
        <pc:spChg chg="mod">
          <ac:chgData name="Adrien De Voeght" userId="e0325f4c009cc700" providerId="LiveId" clId="{CA45BBF1-208C-44D1-9121-3F2195636F7F}" dt="2024-04-17T21:57:22.194" v="5647" actId="26606"/>
          <ac:spMkLst>
            <pc:docMk/>
            <pc:sldMk cId="2867376289" sldId="273"/>
            <ac:spMk id="2" creationId="{8F0B9970-460A-9BA6-FC37-1F028A0E7E88}"/>
          </ac:spMkLst>
        </pc:spChg>
        <pc:spChg chg="mod">
          <ac:chgData name="Adrien De Voeght" userId="e0325f4c009cc700" providerId="LiveId" clId="{CA45BBF1-208C-44D1-9121-3F2195636F7F}" dt="2024-04-17T21:59:11.771" v="5709" actId="113"/>
          <ac:spMkLst>
            <pc:docMk/>
            <pc:sldMk cId="2867376289" sldId="273"/>
            <ac:spMk id="3" creationId="{A41F16BD-6E92-D08D-EB0C-317EBCCB2EA0}"/>
          </ac:spMkLst>
        </pc:spChg>
        <pc:spChg chg="add mod">
          <ac:chgData name="Adrien De Voeght" userId="e0325f4c009cc700" providerId="LiveId" clId="{CA45BBF1-208C-44D1-9121-3F2195636F7F}" dt="2024-04-17T21:58:51.778" v="5706" actId="1076"/>
          <ac:spMkLst>
            <pc:docMk/>
            <pc:sldMk cId="2867376289" sldId="273"/>
            <ac:spMk id="6" creationId="{05C69214-95C9-87E8-20A7-52D127F734E7}"/>
          </ac:spMkLst>
        </pc:spChg>
        <pc:spChg chg="add mod">
          <ac:chgData name="Adrien De Voeght" userId="e0325f4c009cc700" providerId="LiveId" clId="{CA45BBF1-208C-44D1-9121-3F2195636F7F}" dt="2024-04-17T21:58:40.196" v="5704" actId="1076"/>
          <ac:spMkLst>
            <pc:docMk/>
            <pc:sldMk cId="2867376289" sldId="273"/>
            <ac:spMk id="7" creationId="{4AC4F484-BB79-9EB3-8D6D-54FC5D46FF9E}"/>
          </ac:spMkLst>
        </pc:spChg>
        <pc:spChg chg="add mod">
          <ac:chgData name="Adrien De Voeght" userId="e0325f4c009cc700" providerId="LiveId" clId="{CA45BBF1-208C-44D1-9121-3F2195636F7F}" dt="2024-04-17T21:58:57.284" v="5707" actId="1076"/>
          <ac:spMkLst>
            <pc:docMk/>
            <pc:sldMk cId="2867376289" sldId="273"/>
            <ac:spMk id="8" creationId="{DDE78EBB-4AE8-504D-C007-9A800D428EED}"/>
          </ac:spMkLst>
        </pc:spChg>
        <pc:spChg chg="add mod">
          <ac:chgData name="Adrien De Voeght" userId="e0325f4c009cc700" providerId="LiveId" clId="{CA45BBF1-208C-44D1-9121-3F2195636F7F}" dt="2024-04-17T21:58:45.794" v="5705" actId="1076"/>
          <ac:spMkLst>
            <pc:docMk/>
            <pc:sldMk cId="2867376289" sldId="273"/>
            <ac:spMk id="9" creationId="{9E21A254-F60A-7FBF-9B93-B937DB76D031}"/>
          </ac:spMkLst>
        </pc:spChg>
        <pc:spChg chg="add mod">
          <ac:chgData name="Adrien De Voeght" userId="e0325f4c009cc700" providerId="LiveId" clId="{CA45BBF1-208C-44D1-9121-3F2195636F7F}" dt="2024-04-17T21:58:27.635" v="5701" actId="6549"/>
          <ac:spMkLst>
            <pc:docMk/>
            <pc:sldMk cId="2867376289" sldId="273"/>
            <ac:spMk id="11" creationId="{41295469-C2D9-27D5-1130-2A5687AE0DE0}"/>
          </ac:spMkLst>
        </pc:spChg>
        <pc:spChg chg="add">
          <ac:chgData name="Adrien De Voeght" userId="e0325f4c009cc700" providerId="LiveId" clId="{CA45BBF1-208C-44D1-9121-3F2195636F7F}" dt="2024-04-17T21:57:22.194" v="5647" actId="26606"/>
          <ac:spMkLst>
            <pc:docMk/>
            <pc:sldMk cId="2867376289" sldId="273"/>
            <ac:spMk id="2055" creationId="{BACC6370-2D7E-4714-9D71-7542949D7D5D}"/>
          </ac:spMkLst>
        </pc:spChg>
        <pc:spChg chg="add">
          <ac:chgData name="Adrien De Voeght" userId="e0325f4c009cc700" providerId="LiveId" clId="{CA45BBF1-208C-44D1-9121-3F2195636F7F}" dt="2024-04-17T21:57:22.194" v="5647" actId="26606"/>
          <ac:spMkLst>
            <pc:docMk/>
            <pc:sldMk cId="2867376289" sldId="273"/>
            <ac:spMk id="2057" creationId="{F68B3F68-107C-434F-AA38-110D5EA91B85}"/>
          </ac:spMkLst>
        </pc:spChg>
        <pc:spChg chg="add">
          <ac:chgData name="Adrien De Voeght" userId="e0325f4c009cc700" providerId="LiveId" clId="{CA45BBF1-208C-44D1-9121-3F2195636F7F}" dt="2024-04-17T21:57:22.194" v="5647" actId="26606"/>
          <ac:spMkLst>
            <pc:docMk/>
            <pc:sldMk cId="2867376289" sldId="273"/>
            <ac:spMk id="2059" creationId="{AAD0DBB9-1A4B-4391-81D4-CB19F9AB918A}"/>
          </ac:spMkLst>
        </pc:spChg>
        <pc:spChg chg="add">
          <ac:chgData name="Adrien De Voeght" userId="e0325f4c009cc700" providerId="LiveId" clId="{CA45BBF1-208C-44D1-9121-3F2195636F7F}" dt="2024-04-17T21:57:22.194" v="5647" actId="26606"/>
          <ac:spMkLst>
            <pc:docMk/>
            <pc:sldMk cId="2867376289" sldId="273"/>
            <ac:spMk id="2061" creationId="{063BBA22-50EA-4C4D-BE05-F1CE4E63AA56}"/>
          </ac:spMkLst>
        </pc:spChg>
        <pc:picChg chg="add mod">
          <ac:chgData name="Adrien De Voeght" userId="e0325f4c009cc700" providerId="LiveId" clId="{CA45BBF1-208C-44D1-9121-3F2195636F7F}" dt="2024-04-17T21:57:30.068" v="5649" actId="14100"/>
          <ac:picMkLst>
            <pc:docMk/>
            <pc:sldMk cId="2867376289" sldId="273"/>
            <ac:picMk id="5" creationId="{5EA5941D-CCA5-AD03-8E12-FCAAC6078E9D}"/>
          </ac:picMkLst>
        </pc:picChg>
        <pc:picChg chg="add mod">
          <ac:chgData name="Adrien De Voeght" userId="e0325f4c009cc700" providerId="LiveId" clId="{CA45BBF1-208C-44D1-9121-3F2195636F7F}" dt="2024-04-17T21:58:36.219" v="5703" actId="1076"/>
          <ac:picMkLst>
            <pc:docMk/>
            <pc:sldMk cId="2867376289" sldId="273"/>
            <ac:picMk id="2050" creationId="{EBCE7C55-2E45-537E-BE53-47DBE356779C}"/>
          </ac:picMkLst>
        </pc:picChg>
      </pc:sldChg>
      <pc:sldChg chg="addSp delSp modSp new del mod">
        <pc:chgData name="Adrien De Voeght" userId="e0325f4c009cc700" providerId="LiveId" clId="{CA45BBF1-208C-44D1-9121-3F2195636F7F}" dt="2024-04-17T22:00:38.021" v="5726" actId="47"/>
        <pc:sldMkLst>
          <pc:docMk/>
          <pc:sldMk cId="3336133234" sldId="274"/>
        </pc:sldMkLst>
        <pc:spChg chg="mod">
          <ac:chgData name="Adrien De Voeght" userId="e0325f4c009cc700" providerId="LiveId" clId="{CA45BBF1-208C-44D1-9121-3F2195636F7F}" dt="2024-04-17T21:42:52.179" v="5476" actId="20577"/>
          <ac:spMkLst>
            <pc:docMk/>
            <pc:sldMk cId="3336133234" sldId="274"/>
            <ac:spMk id="2" creationId="{D4A85C6A-5EA4-1369-896F-EE0AA9FD53A5}"/>
          </ac:spMkLst>
        </pc:spChg>
        <pc:spChg chg="del mod">
          <ac:chgData name="Adrien De Voeght" userId="e0325f4c009cc700" providerId="LiveId" clId="{CA45BBF1-208C-44D1-9121-3F2195636F7F}" dt="2024-04-17T22:00:14.443" v="5718" actId="21"/>
          <ac:spMkLst>
            <pc:docMk/>
            <pc:sldMk cId="3336133234" sldId="274"/>
            <ac:spMk id="3" creationId="{7B9229CB-26FD-2981-195E-FA117743F2CE}"/>
          </ac:spMkLst>
        </pc:spChg>
        <pc:spChg chg="add del">
          <ac:chgData name="Adrien De Voeght" userId="e0325f4c009cc700" providerId="LiveId" clId="{CA45BBF1-208C-44D1-9121-3F2195636F7F}" dt="2024-04-17T21:42:14.040" v="5463" actId="22"/>
          <ac:spMkLst>
            <pc:docMk/>
            <pc:sldMk cId="3336133234" sldId="274"/>
            <ac:spMk id="5" creationId="{FFAF0470-A8B1-48F2-152A-7ECB00CEC138}"/>
          </ac:spMkLst>
        </pc:spChg>
        <pc:spChg chg="add mod">
          <ac:chgData name="Adrien De Voeght" userId="e0325f4c009cc700" providerId="LiveId" clId="{CA45BBF1-208C-44D1-9121-3F2195636F7F}" dt="2024-04-17T22:00:14.443" v="5718" actId="21"/>
          <ac:spMkLst>
            <pc:docMk/>
            <pc:sldMk cId="3336133234" sldId="274"/>
            <ac:spMk id="8" creationId="{BF97912E-35C3-9543-A26B-788AD7E08CE0}"/>
          </ac:spMkLst>
        </pc:spChg>
        <pc:picChg chg="add del">
          <ac:chgData name="Adrien De Voeght" userId="e0325f4c009cc700" providerId="LiveId" clId="{CA45BBF1-208C-44D1-9121-3F2195636F7F}" dt="2024-04-16T09:18:48.562" v="668" actId="21"/>
          <ac:picMkLst>
            <pc:docMk/>
            <pc:sldMk cId="3336133234" sldId="274"/>
            <ac:picMk id="5" creationId="{76D6241A-AAA8-DF93-478F-126B3C8A7081}"/>
          </ac:picMkLst>
        </pc:picChg>
        <pc:picChg chg="add del mod">
          <ac:chgData name="Adrien De Voeght" userId="e0325f4c009cc700" providerId="LiveId" clId="{CA45BBF1-208C-44D1-9121-3F2195636F7F}" dt="2024-04-17T22:00:22.559" v="5720" actId="21"/>
          <ac:picMkLst>
            <pc:docMk/>
            <pc:sldMk cId="3336133234" sldId="274"/>
            <ac:picMk id="7" creationId="{2DBB8D90-823F-4164-0739-3211E3EAA5B0}"/>
          </ac:picMkLst>
        </pc:picChg>
      </pc:sldChg>
      <pc:sldChg chg="addSp delSp modSp new mod setBg modNotesTx">
        <pc:chgData name="Adrien De Voeght" userId="e0325f4c009cc700" providerId="LiveId" clId="{CA45BBF1-208C-44D1-9121-3F2195636F7F}" dt="2024-04-17T22:01:20.074" v="5732" actId="255"/>
        <pc:sldMkLst>
          <pc:docMk/>
          <pc:sldMk cId="3716133235" sldId="275"/>
        </pc:sldMkLst>
        <pc:spChg chg="mod">
          <ac:chgData name="Adrien De Voeght" userId="e0325f4c009cc700" providerId="LiveId" clId="{CA45BBF1-208C-44D1-9121-3F2195636F7F}" dt="2024-04-17T21:43:19.743" v="5477" actId="26606"/>
          <ac:spMkLst>
            <pc:docMk/>
            <pc:sldMk cId="3716133235" sldId="275"/>
            <ac:spMk id="2" creationId="{8A581D35-7D2F-661B-02EE-8F2FFD0BB7E2}"/>
          </ac:spMkLst>
        </pc:spChg>
        <pc:spChg chg="mod">
          <ac:chgData name="Adrien De Voeght" userId="e0325f4c009cc700" providerId="LiveId" clId="{CA45BBF1-208C-44D1-9121-3F2195636F7F}" dt="2024-04-17T21:59:41.973" v="5712" actId="5793"/>
          <ac:spMkLst>
            <pc:docMk/>
            <pc:sldMk cId="3716133235" sldId="275"/>
            <ac:spMk id="3" creationId="{5A77A549-9034-1B67-5C09-B12AFD37FC2D}"/>
          </ac:spMkLst>
        </pc:spChg>
        <pc:spChg chg="add mod">
          <ac:chgData name="Adrien De Voeght" userId="e0325f4c009cc700" providerId="LiveId" clId="{CA45BBF1-208C-44D1-9121-3F2195636F7F}" dt="2024-04-17T22:01:20.074" v="5732" actId="255"/>
          <ac:spMkLst>
            <pc:docMk/>
            <pc:sldMk cId="3716133235" sldId="275"/>
            <ac:spMk id="5" creationId="{1AFAC40C-F6F3-5697-B7EA-19141107CE25}"/>
          </ac:spMkLst>
        </pc:spChg>
        <pc:spChg chg="add">
          <ac:chgData name="Adrien De Voeght" userId="e0325f4c009cc700" providerId="LiveId" clId="{CA45BBF1-208C-44D1-9121-3F2195636F7F}" dt="2024-04-17T21:43:19.743" v="5477" actId="26606"/>
          <ac:spMkLst>
            <pc:docMk/>
            <pc:sldMk cId="3716133235" sldId="275"/>
            <ac:spMk id="8" creationId="{1B15ED52-F352-441B-82BF-E0EA34836D08}"/>
          </ac:spMkLst>
        </pc:spChg>
        <pc:spChg chg="add">
          <ac:chgData name="Adrien De Voeght" userId="e0325f4c009cc700" providerId="LiveId" clId="{CA45BBF1-208C-44D1-9121-3F2195636F7F}" dt="2024-04-17T21:43:19.743" v="5477" actId="26606"/>
          <ac:spMkLst>
            <pc:docMk/>
            <pc:sldMk cId="3716133235" sldId="275"/>
            <ac:spMk id="10" creationId="{3B2E3793-BFE6-45A2-9B7B-E18844431C99}"/>
          </ac:spMkLst>
        </pc:spChg>
        <pc:spChg chg="add">
          <ac:chgData name="Adrien De Voeght" userId="e0325f4c009cc700" providerId="LiveId" clId="{CA45BBF1-208C-44D1-9121-3F2195636F7F}" dt="2024-04-17T21:43:19.743" v="5477" actId="26606"/>
          <ac:spMkLst>
            <pc:docMk/>
            <pc:sldMk cId="3716133235" sldId="275"/>
            <ac:spMk id="12" creationId="{BC4C4868-CB8F-4AF9-9CDB-8108F2C19B67}"/>
          </ac:spMkLst>
        </pc:spChg>
        <pc:spChg chg="add">
          <ac:chgData name="Adrien De Voeght" userId="e0325f4c009cc700" providerId="LiveId" clId="{CA45BBF1-208C-44D1-9121-3F2195636F7F}" dt="2024-04-17T21:43:19.743" v="5477" actId="26606"/>
          <ac:spMkLst>
            <pc:docMk/>
            <pc:sldMk cId="3716133235" sldId="275"/>
            <ac:spMk id="14" creationId="{375E0459-6403-40CD-989D-56A4407CA12E}"/>
          </ac:spMkLst>
        </pc:spChg>
        <pc:spChg chg="add">
          <ac:chgData name="Adrien De Voeght" userId="e0325f4c009cc700" providerId="LiveId" clId="{CA45BBF1-208C-44D1-9121-3F2195636F7F}" dt="2024-04-17T21:43:19.743" v="5477" actId="26606"/>
          <ac:spMkLst>
            <pc:docMk/>
            <pc:sldMk cId="3716133235" sldId="275"/>
            <ac:spMk id="16" creationId="{53E5B1A8-3AC9-4BD1-9BBC-78CA94F2D1BA}"/>
          </ac:spMkLst>
        </pc:spChg>
        <pc:picChg chg="add del">
          <ac:chgData name="Adrien De Voeght" userId="e0325f4c009cc700" providerId="LiveId" clId="{CA45BBF1-208C-44D1-9121-3F2195636F7F}" dt="2024-04-16T11:10:08.501" v="1350" actId="478"/>
          <ac:picMkLst>
            <pc:docMk/>
            <pc:sldMk cId="3716133235" sldId="275"/>
            <ac:picMk id="5" creationId="{C5524500-3DBC-F208-C7D5-A03BA0C24DDF}"/>
          </ac:picMkLst>
        </pc:picChg>
      </pc:sldChg>
      <pc:sldChg chg="addSp delSp modSp new del mod modNotesTx">
        <pc:chgData name="Adrien De Voeght" userId="e0325f4c009cc700" providerId="LiveId" clId="{CA45BBF1-208C-44D1-9121-3F2195636F7F}" dt="2024-04-17T22:02:47.885" v="5745" actId="47"/>
        <pc:sldMkLst>
          <pc:docMk/>
          <pc:sldMk cId="3068828994" sldId="276"/>
        </pc:sldMkLst>
        <pc:spChg chg="mod">
          <ac:chgData name="Adrien De Voeght" userId="e0325f4c009cc700" providerId="LiveId" clId="{CA45BBF1-208C-44D1-9121-3F2195636F7F}" dt="2024-04-17T22:01:30.966" v="5735" actId="313"/>
          <ac:spMkLst>
            <pc:docMk/>
            <pc:sldMk cId="3068828994" sldId="276"/>
            <ac:spMk id="2" creationId="{36B8D25B-03AA-CE69-19ED-83E079D6B227}"/>
          </ac:spMkLst>
        </pc:spChg>
        <pc:spChg chg="mod">
          <ac:chgData name="Adrien De Voeght" userId="e0325f4c009cc700" providerId="LiveId" clId="{CA45BBF1-208C-44D1-9121-3F2195636F7F}" dt="2024-04-17T21:20:14.243" v="5247"/>
          <ac:spMkLst>
            <pc:docMk/>
            <pc:sldMk cId="3068828994" sldId="276"/>
            <ac:spMk id="3" creationId="{8B1ACEBC-5768-4514-932D-2974A90BB01D}"/>
          </ac:spMkLst>
        </pc:spChg>
        <pc:spChg chg="add mod">
          <ac:chgData name="Adrien De Voeght" userId="e0325f4c009cc700" providerId="LiveId" clId="{CA45BBF1-208C-44D1-9121-3F2195636F7F}" dt="2024-04-16T11:45:03.200" v="2150" actId="1076"/>
          <ac:spMkLst>
            <pc:docMk/>
            <pc:sldMk cId="3068828994" sldId="276"/>
            <ac:spMk id="7" creationId="{14F0EED4-C555-3361-7EBD-11445C03FCF7}"/>
          </ac:spMkLst>
        </pc:spChg>
        <pc:picChg chg="add del mod">
          <ac:chgData name="Adrien De Voeght" userId="e0325f4c009cc700" providerId="LiveId" clId="{CA45BBF1-208C-44D1-9121-3F2195636F7F}" dt="2024-04-17T22:02:18.180" v="5740" actId="21"/>
          <ac:picMkLst>
            <pc:docMk/>
            <pc:sldMk cId="3068828994" sldId="276"/>
            <ac:picMk id="5" creationId="{64C8AC59-5BA0-40A3-72E3-218220D5EE88}"/>
          </ac:picMkLst>
        </pc:picChg>
      </pc:sldChg>
      <pc:sldChg chg="addSp delSp modSp new del mod">
        <pc:chgData name="Adrien De Voeght" userId="e0325f4c009cc700" providerId="LiveId" clId="{CA45BBF1-208C-44D1-9121-3F2195636F7F}" dt="2024-04-17T22:04:19.086" v="5762" actId="47"/>
        <pc:sldMkLst>
          <pc:docMk/>
          <pc:sldMk cId="3141419383" sldId="277"/>
        </pc:sldMkLst>
        <pc:spChg chg="mod">
          <ac:chgData name="Adrien De Voeght" userId="e0325f4c009cc700" providerId="LiveId" clId="{CA45BBF1-208C-44D1-9121-3F2195636F7F}" dt="2024-04-17T22:03:29.938" v="5749" actId="21"/>
          <ac:spMkLst>
            <pc:docMk/>
            <pc:sldMk cId="3141419383" sldId="277"/>
            <ac:spMk id="2" creationId="{B0C8E557-3D05-5FCD-0A78-2E2B4E1CDF05}"/>
          </ac:spMkLst>
        </pc:spChg>
        <pc:spChg chg="del">
          <ac:chgData name="Adrien De Voeght" userId="e0325f4c009cc700" providerId="LiveId" clId="{CA45BBF1-208C-44D1-9121-3F2195636F7F}" dt="2024-04-16T12:14:05.303" v="2191" actId="22"/>
          <ac:spMkLst>
            <pc:docMk/>
            <pc:sldMk cId="3141419383" sldId="277"/>
            <ac:spMk id="3" creationId="{26FC1636-E358-6805-08E1-4D6623A4D66A}"/>
          </ac:spMkLst>
        </pc:spChg>
        <pc:picChg chg="add mod ord">
          <ac:chgData name="Adrien De Voeght" userId="e0325f4c009cc700" providerId="LiveId" clId="{CA45BBF1-208C-44D1-9121-3F2195636F7F}" dt="2024-04-17T21:20:14.243" v="5247"/>
          <ac:picMkLst>
            <pc:docMk/>
            <pc:sldMk cId="3141419383" sldId="277"/>
            <ac:picMk id="5" creationId="{477E8C89-E908-1CEA-AC20-3114936CDE35}"/>
          </ac:picMkLst>
        </pc:picChg>
        <pc:picChg chg="add del mod">
          <ac:chgData name="Adrien De Voeght" userId="e0325f4c009cc700" providerId="LiveId" clId="{CA45BBF1-208C-44D1-9121-3F2195636F7F}" dt="2024-04-17T22:04:08.806" v="5759" actId="21"/>
          <ac:picMkLst>
            <pc:docMk/>
            <pc:sldMk cId="3141419383" sldId="277"/>
            <ac:picMk id="7" creationId="{9D4A27D4-503B-B43E-B435-F7B8CCEA46FA}"/>
          </ac:picMkLst>
        </pc:picChg>
        <pc:picChg chg="add del mod">
          <ac:chgData name="Adrien De Voeght" userId="e0325f4c009cc700" providerId="LiveId" clId="{CA45BBF1-208C-44D1-9121-3F2195636F7F}" dt="2024-04-17T22:03:45.639" v="5754" actId="21"/>
          <ac:picMkLst>
            <pc:docMk/>
            <pc:sldMk cId="3141419383" sldId="277"/>
            <ac:picMk id="3074" creationId="{FE3ED4FA-A673-E01F-C033-44F90551A2B0}"/>
          </ac:picMkLst>
        </pc:picChg>
      </pc:sldChg>
      <pc:sldChg chg="addSp delSp modSp new mod ord setBg">
        <pc:chgData name="Adrien De Voeght" userId="e0325f4c009cc700" providerId="LiveId" clId="{CA45BBF1-208C-44D1-9121-3F2195636F7F}" dt="2024-04-17T22:04:16.531" v="5761" actId="1076"/>
        <pc:sldMkLst>
          <pc:docMk/>
          <pc:sldMk cId="214359795" sldId="278"/>
        </pc:sldMkLst>
        <pc:spChg chg="mod">
          <ac:chgData name="Adrien De Voeght" userId="e0325f4c009cc700" providerId="LiveId" clId="{CA45BBF1-208C-44D1-9121-3F2195636F7F}" dt="2024-04-17T22:03:38.141" v="5751" actId="207"/>
          <ac:spMkLst>
            <pc:docMk/>
            <pc:sldMk cId="214359795" sldId="278"/>
            <ac:spMk id="2" creationId="{C544FFD6-7CB0-3537-03ED-A2247913AA23}"/>
          </ac:spMkLst>
        </pc:spChg>
        <pc:spChg chg="del mod ord">
          <ac:chgData name="Adrien De Voeght" userId="e0325f4c009cc700" providerId="LiveId" clId="{CA45BBF1-208C-44D1-9121-3F2195636F7F}" dt="2024-04-17T21:43:40.157" v="5479" actId="478"/>
          <ac:spMkLst>
            <pc:docMk/>
            <pc:sldMk cId="214359795" sldId="278"/>
            <ac:spMk id="3" creationId="{B89A48D9-237A-7CA5-BD63-9CE6BA79DCB9}"/>
          </ac:spMkLst>
        </pc:spChg>
        <pc:spChg chg="add">
          <ac:chgData name="Adrien De Voeght" userId="e0325f4c009cc700" providerId="LiveId" clId="{CA45BBF1-208C-44D1-9121-3F2195636F7F}" dt="2024-04-17T21:43:36.214" v="5478" actId="26606"/>
          <ac:spMkLst>
            <pc:docMk/>
            <pc:sldMk cId="214359795" sldId="278"/>
            <ac:spMk id="12" creationId="{B712E947-0734-45F9-9C4F-41114EC3A33E}"/>
          </ac:spMkLst>
        </pc:spChg>
        <pc:grpChg chg="add">
          <ac:chgData name="Adrien De Voeght" userId="e0325f4c009cc700" providerId="LiveId" clId="{CA45BBF1-208C-44D1-9121-3F2195636F7F}" dt="2024-04-17T21:43:36.214" v="5478" actId="26606"/>
          <ac:grpSpMkLst>
            <pc:docMk/>
            <pc:sldMk cId="214359795" sldId="278"/>
            <ac:grpSpMk id="14" creationId="{12B3290A-D3BF-4B87-B55B-FD9A98B49727}"/>
          </ac:grpSpMkLst>
        </pc:grpChg>
        <pc:picChg chg="add mod">
          <ac:chgData name="Adrien De Voeght" userId="e0325f4c009cc700" providerId="LiveId" clId="{CA45BBF1-208C-44D1-9121-3F2195636F7F}" dt="2024-04-17T22:04:16.531" v="5761" actId="1076"/>
          <ac:picMkLst>
            <pc:docMk/>
            <pc:sldMk cId="214359795" sldId="278"/>
            <ac:picMk id="4" creationId="{9D4A27D4-503B-B43E-B435-F7B8CCEA46FA}"/>
          </ac:picMkLst>
        </pc:picChg>
        <pc:picChg chg="add del mod ord">
          <ac:chgData name="Adrien De Voeght" userId="e0325f4c009cc700" providerId="LiveId" clId="{CA45BBF1-208C-44D1-9121-3F2195636F7F}" dt="2024-04-17T22:03:41.619" v="5753" actId="478"/>
          <ac:picMkLst>
            <pc:docMk/>
            <pc:sldMk cId="214359795" sldId="278"/>
            <ac:picMk id="5" creationId="{5C126287-3486-32E0-35ED-B27A6017E446}"/>
          </ac:picMkLst>
        </pc:picChg>
        <pc:picChg chg="add del mod">
          <ac:chgData name="Adrien De Voeght" userId="e0325f4c009cc700" providerId="LiveId" clId="{CA45BBF1-208C-44D1-9121-3F2195636F7F}" dt="2024-04-17T22:03:39.972" v="5752" actId="478"/>
          <ac:picMkLst>
            <pc:docMk/>
            <pc:sldMk cId="214359795" sldId="278"/>
            <ac:picMk id="7" creationId="{1BD6343A-4761-07D5-85F2-3F5D3DCA35AF}"/>
          </ac:picMkLst>
        </pc:picChg>
        <pc:picChg chg="add mod">
          <ac:chgData name="Adrien De Voeght" userId="e0325f4c009cc700" providerId="LiveId" clId="{CA45BBF1-208C-44D1-9121-3F2195636F7F}" dt="2024-04-17T22:03:58.078" v="5758" actId="14100"/>
          <ac:picMkLst>
            <pc:docMk/>
            <pc:sldMk cId="214359795" sldId="278"/>
            <ac:picMk id="3074" creationId="{FE3ED4FA-A673-E01F-C033-44F90551A2B0}"/>
          </ac:picMkLst>
        </pc:picChg>
        <pc:picChg chg="add del mod">
          <ac:chgData name="Adrien De Voeght" userId="e0325f4c009cc700" providerId="LiveId" clId="{CA45BBF1-208C-44D1-9121-3F2195636F7F}" dt="2024-04-16T12:33:06.878" v="2211" actId="478"/>
          <ac:picMkLst>
            <pc:docMk/>
            <pc:sldMk cId="214359795" sldId="278"/>
            <ac:picMk id="4098" creationId="{DBE36281-9643-9F93-76EA-EC78FDB64719}"/>
          </ac:picMkLst>
        </pc:picChg>
      </pc:sldChg>
      <pc:sldChg chg="addSp delSp modSp new mod setBg modNotesTx">
        <pc:chgData name="Adrien De Voeght" userId="e0325f4c009cc700" providerId="LiveId" clId="{CA45BBF1-208C-44D1-9121-3F2195636F7F}" dt="2024-04-17T22:07:43.412" v="5830" actId="1076"/>
        <pc:sldMkLst>
          <pc:docMk/>
          <pc:sldMk cId="4068554748" sldId="279"/>
        </pc:sldMkLst>
        <pc:spChg chg="mod">
          <ac:chgData name="Adrien De Voeght" userId="e0325f4c009cc700" providerId="LiveId" clId="{CA45BBF1-208C-44D1-9121-3F2195636F7F}" dt="2024-04-17T22:07:22.257" v="5825"/>
          <ac:spMkLst>
            <pc:docMk/>
            <pc:sldMk cId="4068554748" sldId="279"/>
            <ac:spMk id="2" creationId="{1320FE95-DAFA-E6B5-84FB-8F5C56F180FA}"/>
          </ac:spMkLst>
        </pc:spChg>
        <pc:spChg chg="del mod ord">
          <ac:chgData name="Adrien De Voeght" userId="e0325f4c009cc700" providerId="LiveId" clId="{CA45BBF1-208C-44D1-9121-3F2195636F7F}" dt="2024-04-17T21:44:10.077" v="5483" actId="478"/>
          <ac:spMkLst>
            <pc:docMk/>
            <pc:sldMk cId="4068554748" sldId="279"/>
            <ac:spMk id="3" creationId="{38FDD861-59A9-4B9D-7FE6-55C231D43374}"/>
          </ac:spMkLst>
        </pc:spChg>
        <pc:spChg chg="add mod">
          <ac:chgData name="Adrien De Voeght" userId="e0325f4c009cc700" providerId="LiveId" clId="{CA45BBF1-208C-44D1-9121-3F2195636F7F}" dt="2024-04-17T22:07:43.412" v="5830" actId="1076"/>
          <ac:spMkLst>
            <pc:docMk/>
            <pc:sldMk cId="4068554748" sldId="279"/>
            <ac:spMk id="6" creationId="{143823D8-BD90-610E-EBEB-FE6525213206}"/>
          </ac:spMkLst>
        </pc:spChg>
        <pc:spChg chg="add">
          <ac:chgData name="Adrien De Voeght" userId="e0325f4c009cc700" providerId="LiveId" clId="{CA45BBF1-208C-44D1-9121-3F2195636F7F}" dt="2024-04-17T21:44:05.251" v="5482" actId="26606"/>
          <ac:spMkLst>
            <pc:docMk/>
            <pc:sldMk cId="4068554748" sldId="279"/>
            <ac:spMk id="5129" creationId="{B712E947-0734-45F9-9C4F-41114EC3A33E}"/>
          </ac:spMkLst>
        </pc:spChg>
        <pc:grpChg chg="add">
          <ac:chgData name="Adrien De Voeght" userId="e0325f4c009cc700" providerId="LiveId" clId="{CA45BBF1-208C-44D1-9121-3F2195636F7F}" dt="2024-04-17T21:44:05.251" v="5482" actId="26606"/>
          <ac:grpSpMkLst>
            <pc:docMk/>
            <pc:sldMk cId="4068554748" sldId="279"/>
            <ac:grpSpMk id="5131" creationId="{12B3290A-D3BF-4B87-B55B-FD9A98B49727}"/>
          </ac:grpSpMkLst>
        </pc:grpChg>
        <pc:picChg chg="add mod ord">
          <ac:chgData name="Adrien De Voeght" userId="e0325f4c009cc700" providerId="LiveId" clId="{CA45BBF1-208C-44D1-9121-3F2195636F7F}" dt="2024-04-17T22:07:04.103" v="5824" actId="1076"/>
          <ac:picMkLst>
            <pc:docMk/>
            <pc:sldMk cId="4068554748" sldId="279"/>
            <ac:picMk id="5" creationId="{2226E5E0-2AE0-3AF8-2643-0F28EEDFC7FC}"/>
          </ac:picMkLst>
        </pc:picChg>
        <pc:picChg chg="add del mod">
          <ac:chgData name="Adrien De Voeght" userId="e0325f4c009cc700" providerId="LiveId" clId="{CA45BBF1-208C-44D1-9121-3F2195636F7F}" dt="2024-04-16T13:08:37.056" v="2453" actId="478"/>
          <ac:picMkLst>
            <pc:docMk/>
            <pc:sldMk cId="4068554748" sldId="279"/>
            <ac:picMk id="5122" creationId="{8457AEC2-99A9-8889-9FA5-6385ECA10004}"/>
          </ac:picMkLst>
        </pc:picChg>
        <pc:picChg chg="add mod">
          <ac:chgData name="Adrien De Voeght" userId="e0325f4c009cc700" providerId="LiveId" clId="{CA45BBF1-208C-44D1-9121-3F2195636F7F}" dt="2024-04-17T22:06:55.665" v="5821" actId="1076"/>
          <ac:picMkLst>
            <pc:docMk/>
            <pc:sldMk cId="4068554748" sldId="279"/>
            <ac:picMk id="5124" creationId="{00CF2277-E7CD-7485-BB4B-9DD8CE1CF7B0}"/>
          </ac:picMkLst>
        </pc:picChg>
      </pc:sldChg>
      <pc:sldChg chg="addSp delSp modSp new del mod">
        <pc:chgData name="Adrien De Voeght" userId="e0325f4c009cc700" providerId="LiveId" clId="{CA45BBF1-208C-44D1-9121-3F2195636F7F}" dt="2024-04-17T22:09:03.003" v="5855" actId="47"/>
        <pc:sldMkLst>
          <pc:docMk/>
          <pc:sldMk cId="1529969206" sldId="280"/>
        </pc:sldMkLst>
        <pc:spChg chg="mod">
          <ac:chgData name="Adrien De Voeght" userId="e0325f4c009cc700" providerId="LiveId" clId="{CA45BBF1-208C-44D1-9121-3F2195636F7F}" dt="2024-04-17T21:44:32.922" v="5485" actId="20577"/>
          <ac:spMkLst>
            <pc:docMk/>
            <pc:sldMk cId="1529969206" sldId="280"/>
            <ac:spMk id="2" creationId="{0F0C4709-C65C-6713-A6A2-116BEA958226}"/>
          </ac:spMkLst>
        </pc:spChg>
        <pc:spChg chg="mod">
          <ac:chgData name="Adrien De Voeght" userId="e0325f4c009cc700" providerId="LiveId" clId="{CA45BBF1-208C-44D1-9121-3F2195636F7F}" dt="2024-04-16T12:59:49.920" v="2412" actId="5793"/>
          <ac:spMkLst>
            <pc:docMk/>
            <pc:sldMk cId="1529969206" sldId="280"/>
            <ac:spMk id="3" creationId="{40C3E7EF-E9F6-0A1F-2BA2-C05CBAF169A7}"/>
          </ac:spMkLst>
        </pc:spChg>
        <pc:picChg chg="add del mod">
          <ac:chgData name="Adrien De Voeght" userId="e0325f4c009cc700" providerId="LiveId" clId="{CA45BBF1-208C-44D1-9121-3F2195636F7F}" dt="2024-04-17T22:08:52.208" v="5852" actId="21"/>
          <ac:picMkLst>
            <pc:docMk/>
            <pc:sldMk cId="1529969206" sldId="280"/>
            <ac:picMk id="5" creationId="{0AB664B0-6781-84BE-213A-6EF680811CBD}"/>
          </ac:picMkLst>
        </pc:picChg>
      </pc:sldChg>
      <pc:sldChg chg="addSp delSp modSp new del mod">
        <pc:chgData name="Adrien De Voeght" userId="e0325f4c009cc700" providerId="LiveId" clId="{CA45BBF1-208C-44D1-9121-3F2195636F7F}" dt="2024-04-16T12:14:50.669" v="2195" actId="47"/>
        <pc:sldMkLst>
          <pc:docMk/>
          <pc:sldMk cId="2790652202" sldId="280"/>
        </pc:sldMkLst>
        <pc:spChg chg="del">
          <ac:chgData name="Adrien De Voeght" userId="e0325f4c009cc700" providerId="LiveId" clId="{CA45BBF1-208C-44D1-9121-3F2195636F7F}" dt="2024-04-16T12:00:01.770" v="2188" actId="22"/>
          <ac:spMkLst>
            <pc:docMk/>
            <pc:sldMk cId="2790652202" sldId="280"/>
            <ac:spMk id="3" creationId="{9F72A6B2-D1D6-C7D8-737C-F31C130182A4}"/>
          </ac:spMkLst>
        </pc:spChg>
        <pc:spChg chg="add mod">
          <ac:chgData name="Adrien De Voeght" userId="e0325f4c009cc700" providerId="LiveId" clId="{CA45BBF1-208C-44D1-9121-3F2195636F7F}" dt="2024-04-16T12:03:18.544" v="2190" actId="478"/>
          <ac:spMkLst>
            <pc:docMk/>
            <pc:sldMk cId="2790652202" sldId="280"/>
            <ac:spMk id="7" creationId="{1CC24227-067A-D92A-A98A-C628A8A17093}"/>
          </ac:spMkLst>
        </pc:spChg>
        <pc:picChg chg="add del mod ord">
          <ac:chgData name="Adrien De Voeght" userId="e0325f4c009cc700" providerId="LiveId" clId="{CA45BBF1-208C-44D1-9121-3F2195636F7F}" dt="2024-04-16T12:03:18.544" v="2190" actId="478"/>
          <ac:picMkLst>
            <pc:docMk/>
            <pc:sldMk cId="2790652202" sldId="280"/>
            <ac:picMk id="5" creationId="{536B12CF-25C8-572F-6D55-D19D39633745}"/>
          </ac:picMkLst>
        </pc:picChg>
      </pc:sldChg>
      <pc:sldChg chg="addSp delSp modSp add del mod">
        <pc:chgData name="Adrien De Voeght" userId="e0325f4c009cc700" providerId="LiveId" clId="{CA45BBF1-208C-44D1-9121-3F2195636F7F}" dt="2024-04-17T22:05:45.694" v="5805" actId="47"/>
        <pc:sldMkLst>
          <pc:docMk/>
          <pc:sldMk cId="993576887" sldId="281"/>
        </pc:sldMkLst>
        <pc:spChg chg="mod">
          <ac:chgData name="Adrien De Voeght" userId="e0325f4c009cc700" providerId="LiveId" clId="{CA45BBF1-208C-44D1-9121-3F2195636F7F}" dt="2024-04-17T21:20:14.243" v="5247"/>
          <ac:spMkLst>
            <pc:docMk/>
            <pc:sldMk cId="993576887" sldId="281"/>
            <ac:spMk id="2" creationId="{C544FFD6-7CB0-3537-03ED-A2247913AA23}"/>
          </ac:spMkLst>
        </pc:spChg>
        <pc:spChg chg="del mod">
          <ac:chgData name="Adrien De Voeght" userId="e0325f4c009cc700" providerId="LiveId" clId="{CA45BBF1-208C-44D1-9121-3F2195636F7F}" dt="2024-04-17T22:05:19.236" v="5798" actId="21"/>
          <ac:spMkLst>
            <pc:docMk/>
            <pc:sldMk cId="993576887" sldId="281"/>
            <ac:spMk id="3" creationId="{B89A48D9-237A-7CA5-BD63-9CE6BA79DCB9}"/>
          </ac:spMkLst>
        </pc:spChg>
        <pc:spChg chg="add del mod">
          <ac:chgData name="Adrien De Voeght" userId="e0325f4c009cc700" providerId="LiveId" clId="{CA45BBF1-208C-44D1-9121-3F2195636F7F}" dt="2024-04-17T22:05:27.915" v="5800" actId="21"/>
          <ac:spMkLst>
            <pc:docMk/>
            <pc:sldMk cId="993576887" sldId="281"/>
            <ac:spMk id="6" creationId="{5B4AE10F-4650-645F-9981-919BEAABAB0A}"/>
          </ac:spMkLst>
        </pc:spChg>
        <pc:picChg chg="add del mod">
          <ac:chgData name="Adrien De Voeght" userId="e0325f4c009cc700" providerId="LiveId" clId="{CA45BBF1-208C-44D1-9121-3F2195636F7F}" dt="2024-04-17T22:05:05.921" v="5771" actId="21"/>
          <ac:picMkLst>
            <pc:docMk/>
            <pc:sldMk cId="993576887" sldId="281"/>
            <ac:picMk id="5" creationId="{15B3772E-327E-C039-5E17-B7BA7FAB5DA6}"/>
          </ac:picMkLst>
        </pc:picChg>
        <pc:picChg chg="del mod">
          <ac:chgData name="Adrien De Voeght" userId="e0325f4c009cc700" providerId="LiveId" clId="{CA45BBF1-208C-44D1-9121-3F2195636F7F}" dt="2024-04-17T22:05:00.324" v="5769" actId="21"/>
          <ac:picMkLst>
            <pc:docMk/>
            <pc:sldMk cId="993576887" sldId="281"/>
            <ac:picMk id="4098" creationId="{DBE36281-9643-9F93-76EA-EC78FDB64719}"/>
          </ac:picMkLst>
        </pc:picChg>
      </pc:sldChg>
      <pc:sldChg chg="addSp delSp modSp new del mod">
        <pc:chgData name="Adrien De Voeght" userId="e0325f4c009cc700" providerId="LiveId" clId="{CA45BBF1-208C-44D1-9121-3F2195636F7F}" dt="2024-04-17T22:06:44.185" v="5818" actId="47"/>
        <pc:sldMkLst>
          <pc:docMk/>
          <pc:sldMk cId="1551365432" sldId="282"/>
        </pc:sldMkLst>
        <pc:spChg chg="mod">
          <ac:chgData name="Adrien De Voeght" userId="e0325f4c009cc700" providerId="LiveId" clId="{CA45BBF1-208C-44D1-9121-3F2195636F7F}" dt="2024-04-17T21:20:14.243" v="5247"/>
          <ac:spMkLst>
            <pc:docMk/>
            <pc:sldMk cId="1551365432" sldId="282"/>
            <ac:spMk id="2" creationId="{00D97563-AD32-99E3-2AF5-290B8AD7CD36}"/>
          </ac:spMkLst>
        </pc:spChg>
        <pc:spChg chg="mod">
          <ac:chgData name="Adrien De Voeght" userId="e0325f4c009cc700" providerId="LiveId" clId="{CA45BBF1-208C-44D1-9121-3F2195636F7F}" dt="2024-04-17T22:06:07.408" v="5812" actId="21"/>
          <ac:spMkLst>
            <pc:docMk/>
            <pc:sldMk cId="1551365432" sldId="282"/>
            <ac:spMk id="3" creationId="{A7D0E609-0F99-D39E-B2CF-1171DEDBC479}"/>
          </ac:spMkLst>
        </pc:spChg>
        <pc:picChg chg="add del mod">
          <ac:chgData name="Adrien De Voeght" userId="e0325f4c009cc700" providerId="LiveId" clId="{CA45BBF1-208C-44D1-9121-3F2195636F7F}" dt="2024-04-17T22:05:49.716" v="5806" actId="21"/>
          <ac:picMkLst>
            <pc:docMk/>
            <pc:sldMk cId="1551365432" sldId="282"/>
            <ac:picMk id="5" creationId="{946F098F-7967-8A67-21F6-E49AC192E639}"/>
          </ac:picMkLst>
        </pc:picChg>
      </pc:sldChg>
      <pc:sldChg chg="addSp delSp modSp new del mod ord">
        <pc:chgData name="Adrien De Voeght" userId="e0325f4c009cc700" providerId="LiveId" clId="{CA45BBF1-208C-44D1-9121-3F2195636F7F}" dt="2024-04-17T22:12:16.399" v="5871" actId="47"/>
        <pc:sldMkLst>
          <pc:docMk/>
          <pc:sldMk cId="1854417775" sldId="283"/>
        </pc:sldMkLst>
        <pc:spChg chg="mod">
          <ac:chgData name="Adrien De Voeght" userId="e0325f4c009cc700" providerId="LiveId" clId="{CA45BBF1-208C-44D1-9121-3F2195636F7F}" dt="2024-04-17T21:20:14.243" v="5247"/>
          <ac:spMkLst>
            <pc:docMk/>
            <pc:sldMk cId="1854417775" sldId="283"/>
            <ac:spMk id="2" creationId="{A8B57511-F608-31DF-C2CD-5C3C9BB6D32D}"/>
          </ac:spMkLst>
        </pc:spChg>
        <pc:spChg chg="mod">
          <ac:chgData name="Adrien De Voeght" userId="e0325f4c009cc700" providerId="LiveId" clId="{CA45BBF1-208C-44D1-9121-3F2195636F7F}" dt="2024-04-17T21:20:14.243" v="5247"/>
          <ac:spMkLst>
            <pc:docMk/>
            <pc:sldMk cId="1854417775" sldId="283"/>
            <ac:spMk id="3" creationId="{09E19858-14FD-1B1E-E95E-5FBCE9CA6EF7}"/>
          </ac:spMkLst>
        </pc:spChg>
        <pc:spChg chg="add del">
          <ac:chgData name="Adrien De Voeght" userId="e0325f4c009cc700" providerId="LiveId" clId="{CA45BBF1-208C-44D1-9121-3F2195636F7F}" dt="2024-04-17T21:44:43.048" v="5487" actId="22"/>
          <ac:spMkLst>
            <pc:docMk/>
            <pc:sldMk cId="1854417775" sldId="283"/>
            <ac:spMk id="6" creationId="{DE2500DD-770E-6951-5262-75D3451C3E4C}"/>
          </ac:spMkLst>
        </pc:spChg>
        <pc:spChg chg="add mod">
          <ac:chgData name="Adrien De Voeght" userId="e0325f4c009cc700" providerId="LiveId" clId="{CA45BBF1-208C-44D1-9121-3F2195636F7F}" dt="2024-04-17T21:44:48.252" v="5488"/>
          <ac:spMkLst>
            <pc:docMk/>
            <pc:sldMk cId="1854417775" sldId="283"/>
            <ac:spMk id="7" creationId="{A5E421DD-F990-F69E-5DF1-BAE5DA01B29C}"/>
          </ac:spMkLst>
        </pc:spChg>
        <pc:picChg chg="add del">
          <ac:chgData name="Adrien De Voeght" userId="e0325f4c009cc700" providerId="LiveId" clId="{CA45BBF1-208C-44D1-9121-3F2195636F7F}" dt="2024-04-17T22:09:15.710" v="5859" actId="21"/>
          <ac:picMkLst>
            <pc:docMk/>
            <pc:sldMk cId="1854417775" sldId="283"/>
            <ac:picMk id="5" creationId="{24E75533-EE45-4CF1-9084-6F8E39F65DFE}"/>
          </ac:picMkLst>
        </pc:picChg>
      </pc:sldChg>
      <pc:sldChg chg="addSp delSp modSp new del mod ord">
        <pc:chgData name="Adrien De Voeght" userId="e0325f4c009cc700" providerId="LiveId" clId="{CA45BBF1-208C-44D1-9121-3F2195636F7F}" dt="2024-04-17T22:13:29.608" v="5886" actId="47"/>
        <pc:sldMkLst>
          <pc:docMk/>
          <pc:sldMk cId="2682644822" sldId="284"/>
        </pc:sldMkLst>
        <pc:spChg chg="mod">
          <ac:chgData name="Adrien De Voeght" userId="e0325f4c009cc700" providerId="LiveId" clId="{CA45BBF1-208C-44D1-9121-3F2195636F7F}" dt="2024-04-17T21:20:14.243" v="5247"/>
          <ac:spMkLst>
            <pc:docMk/>
            <pc:sldMk cId="2682644822" sldId="284"/>
            <ac:spMk id="2" creationId="{44CE2BBB-0A78-240F-5924-E7CCB9012575}"/>
          </ac:spMkLst>
        </pc:spChg>
        <pc:spChg chg="mod">
          <ac:chgData name="Adrien De Voeght" userId="e0325f4c009cc700" providerId="LiveId" clId="{CA45BBF1-208C-44D1-9121-3F2195636F7F}" dt="2024-04-17T21:20:14.243" v="5247"/>
          <ac:spMkLst>
            <pc:docMk/>
            <pc:sldMk cId="2682644822" sldId="284"/>
            <ac:spMk id="3" creationId="{F9E98814-BF02-611E-133C-45AF40199439}"/>
          </ac:spMkLst>
        </pc:spChg>
        <pc:spChg chg="add mod">
          <ac:chgData name="Adrien De Voeght" userId="e0325f4c009cc700" providerId="LiveId" clId="{CA45BBF1-208C-44D1-9121-3F2195636F7F}" dt="2024-04-17T21:44:50.614" v="5489"/>
          <ac:spMkLst>
            <pc:docMk/>
            <pc:sldMk cId="2682644822" sldId="284"/>
            <ac:spMk id="4" creationId="{35076710-883D-7C49-A774-9D4EDC86E05C}"/>
          </ac:spMkLst>
        </pc:spChg>
        <pc:picChg chg="add del">
          <ac:chgData name="Adrien De Voeght" userId="e0325f4c009cc700" providerId="LiveId" clId="{CA45BBF1-208C-44D1-9121-3F2195636F7F}" dt="2024-04-17T22:12:39.559" v="5879" actId="21"/>
          <ac:picMkLst>
            <pc:docMk/>
            <pc:sldMk cId="2682644822" sldId="284"/>
            <ac:picMk id="5" creationId="{27F55433-8DB2-F93D-4B23-1AD19C68F3D9}"/>
          </ac:picMkLst>
        </pc:picChg>
      </pc:sldChg>
      <pc:sldChg chg="addSp delSp modSp new del mod ord">
        <pc:chgData name="Adrien De Voeght" userId="e0325f4c009cc700" providerId="LiveId" clId="{CA45BBF1-208C-44D1-9121-3F2195636F7F}" dt="2024-04-17T22:13:54.046" v="5893" actId="47"/>
        <pc:sldMkLst>
          <pc:docMk/>
          <pc:sldMk cId="1369666375" sldId="285"/>
        </pc:sldMkLst>
        <pc:spChg chg="mod">
          <ac:chgData name="Adrien De Voeght" userId="e0325f4c009cc700" providerId="LiveId" clId="{CA45BBF1-208C-44D1-9121-3F2195636F7F}" dt="2024-04-17T21:20:14.243" v="5247"/>
          <ac:spMkLst>
            <pc:docMk/>
            <pc:sldMk cId="1369666375" sldId="285"/>
            <ac:spMk id="2" creationId="{3594EF1A-70DE-30FF-86FA-A5D96048E4EE}"/>
          </ac:spMkLst>
        </pc:spChg>
        <pc:spChg chg="mod">
          <ac:chgData name="Adrien De Voeght" userId="e0325f4c009cc700" providerId="LiveId" clId="{CA45BBF1-208C-44D1-9121-3F2195636F7F}" dt="2024-04-17T21:20:14.243" v="5247"/>
          <ac:spMkLst>
            <pc:docMk/>
            <pc:sldMk cId="1369666375" sldId="285"/>
            <ac:spMk id="3" creationId="{A96DF146-3F82-A7CA-D7D4-C53A138639AC}"/>
          </ac:spMkLst>
        </pc:spChg>
        <pc:spChg chg="add mod">
          <ac:chgData name="Adrien De Voeght" userId="e0325f4c009cc700" providerId="LiveId" clId="{CA45BBF1-208C-44D1-9121-3F2195636F7F}" dt="2024-04-17T21:44:52.597" v="5490"/>
          <ac:spMkLst>
            <pc:docMk/>
            <pc:sldMk cId="1369666375" sldId="285"/>
            <ac:spMk id="4" creationId="{22E5CD0F-78CD-9373-F9D6-581036013761}"/>
          </ac:spMkLst>
        </pc:spChg>
        <pc:picChg chg="add del">
          <ac:chgData name="Adrien De Voeght" userId="e0325f4c009cc700" providerId="LiveId" clId="{CA45BBF1-208C-44D1-9121-3F2195636F7F}" dt="2024-04-17T22:13:41.981" v="5887" actId="21"/>
          <ac:picMkLst>
            <pc:docMk/>
            <pc:sldMk cId="1369666375" sldId="285"/>
            <ac:picMk id="5" creationId="{27D5D3F4-8CDC-4D36-7B47-0EFEFBA552A2}"/>
          </ac:picMkLst>
        </pc:picChg>
      </pc:sldChg>
      <pc:sldChg chg="addSp delSp modSp new del mod">
        <pc:chgData name="Adrien De Voeght" userId="e0325f4c009cc700" providerId="LiveId" clId="{CA45BBF1-208C-44D1-9121-3F2195636F7F}" dt="2024-04-17T22:14:16.163" v="5898" actId="47"/>
        <pc:sldMkLst>
          <pc:docMk/>
          <pc:sldMk cId="2185017019" sldId="286"/>
        </pc:sldMkLst>
        <pc:spChg chg="mod">
          <ac:chgData name="Adrien De Voeght" userId="e0325f4c009cc700" providerId="LiveId" clId="{CA45BBF1-208C-44D1-9121-3F2195636F7F}" dt="2024-04-17T21:20:14.243" v="5247"/>
          <ac:spMkLst>
            <pc:docMk/>
            <pc:sldMk cId="2185017019" sldId="286"/>
            <ac:spMk id="2" creationId="{CB52CEAE-96F5-B839-8DA6-40A6B2A0CCED}"/>
          </ac:spMkLst>
        </pc:spChg>
        <pc:spChg chg="mod">
          <ac:chgData name="Adrien De Voeght" userId="e0325f4c009cc700" providerId="LiveId" clId="{CA45BBF1-208C-44D1-9121-3F2195636F7F}" dt="2024-04-17T21:20:14.243" v="5247"/>
          <ac:spMkLst>
            <pc:docMk/>
            <pc:sldMk cId="2185017019" sldId="286"/>
            <ac:spMk id="3" creationId="{93EEBB93-9ADE-953A-CFA3-71B4DD5EF80A}"/>
          </ac:spMkLst>
        </pc:spChg>
        <pc:spChg chg="add mod">
          <ac:chgData name="Adrien De Voeght" userId="e0325f4c009cc700" providerId="LiveId" clId="{CA45BBF1-208C-44D1-9121-3F2195636F7F}" dt="2024-04-17T21:44:56.757" v="5491"/>
          <ac:spMkLst>
            <pc:docMk/>
            <pc:sldMk cId="2185017019" sldId="286"/>
            <ac:spMk id="4" creationId="{C1450672-47EB-04DE-DA0E-6493DA89B94C}"/>
          </ac:spMkLst>
        </pc:spChg>
        <pc:picChg chg="add del">
          <ac:chgData name="Adrien De Voeght" userId="e0325f4c009cc700" providerId="LiveId" clId="{CA45BBF1-208C-44D1-9121-3F2195636F7F}" dt="2024-04-17T22:13:57.434" v="5894" actId="21"/>
          <ac:picMkLst>
            <pc:docMk/>
            <pc:sldMk cId="2185017019" sldId="286"/>
            <ac:picMk id="5" creationId="{E4C5086A-F37A-AC04-D3F7-0342D4697FD0}"/>
          </ac:picMkLst>
        </pc:picChg>
      </pc:sldChg>
      <pc:sldChg chg="addSp delSp modSp new del mod">
        <pc:chgData name="Adrien De Voeght" userId="e0325f4c009cc700" providerId="LiveId" clId="{CA45BBF1-208C-44D1-9121-3F2195636F7F}" dt="2024-04-17T22:14:28.725" v="5901" actId="47"/>
        <pc:sldMkLst>
          <pc:docMk/>
          <pc:sldMk cId="3891581879" sldId="287"/>
        </pc:sldMkLst>
        <pc:spChg chg="mod">
          <ac:chgData name="Adrien De Voeght" userId="e0325f4c009cc700" providerId="LiveId" clId="{CA45BBF1-208C-44D1-9121-3F2195636F7F}" dt="2024-04-17T21:20:14.243" v="5247"/>
          <ac:spMkLst>
            <pc:docMk/>
            <pc:sldMk cId="3891581879" sldId="287"/>
            <ac:spMk id="2" creationId="{55D2DF7F-4F1D-C9B4-94C7-B768F13725A6}"/>
          </ac:spMkLst>
        </pc:spChg>
        <pc:spChg chg="mod">
          <ac:chgData name="Adrien De Voeght" userId="e0325f4c009cc700" providerId="LiveId" clId="{CA45BBF1-208C-44D1-9121-3F2195636F7F}" dt="2024-04-17T21:20:14.243" v="5247"/>
          <ac:spMkLst>
            <pc:docMk/>
            <pc:sldMk cId="3891581879" sldId="287"/>
            <ac:spMk id="3" creationId="{DC3D9B66-DC0E-8A23-91AE-6151ED039589}"/>
          </ac:spMkLst>
        </pc:spChg>
        <pc:spChg chg="add mod">
          <ac:chgData name="Adrien De Voeght" userId="e0325f4c009cc700" providerId="LiveId" clId="{CA45BBF1-208C-44D1-9121-3F2195636F7F}" dt="2024-04-17T21:44:58.385" v="5492"/>
          <ac:spMkLst>
            <pc:docMk/>
            <pc:sldMk cId="3891581879" sldId="287"/>
            <ac:spMk id="4" creationId="{41C59CA4-15F8-55F3-AE22-B92E3839FE3B}"/>
          </ac:spMkLst>
        </pc:spChg>
        <pc:picChg chg="add del mod">
          <ac:chgData name="Adrien De Voeght" userId="e0325f4c009cc700" providerId="LiveId" clId="{CA45BBF1-208C-44D1-9121-3F2195636F7F}" dt="2024-04-17T22:14:23.628" v="5900" actId="21"/>
          <ac:picMkLst>
            <pc:docMk/>
            <pc:sldMk cId="3891581879" sldId="287"/>
            <ac:picMk id="5" creationId="{7645C641-8B66-A6D0-365C-D5E7047BC531}"/>
          </ac:picMkLst>
        </pc:picChg>
      </pc:sldChg>
      <pc:sldChg chg="addSp delSp modSp new del mod">
        <pc:chgData name="Adrien De Voeght" userId="e0325f4c009cc700" providerId="LiveId" clId="{CA45BBF1-208C-44D1-9121-3F2195636F7F}" dt="2024-04-17T22:16:11.734" v="5958" actId="47"/>
        <pc:sldMkLst>
          <pc:docMk/>
          <pc:sldMk cId="1003014132" sldId="288"/>
        </pc:sldMkLst>
        <pc:spChg chg="mod">
          <ac:chgData name="Adrien De Voeght" userId="e0325f4c009cc700" providerId="LiveId" clId="{CA45BBF1-208C-44D1-9121-3F2195636F7F}" dt="2024-04-17T21:20:14.243" v="5247"/>
          <ac:spMkLst>
            <pc:docMk/>
            <pc:sldMk cId="1003014132" sldId="288"/>
            <ac:spMk id="2" creationId="{FA645AF3-B037-F585-3543-4369BAE6D014}"/>
          </ac:spMkLst>
        </pc:spChg>
        <pc:spChg chg="mod">
          <ac:chgData name="Adrien De Voeght" userId="e0325f4c009cc700" providerId="LiveId" clId="{CA45BBF1-208C-44D1-9121-3F2195636F7F}" dt="2024-04-17T21:20:14.243" v="5247"/>
          <ac:spMkLst>
            <pc:docMk/>
            <pc:sldMk cId="1003014132" sldId="288"/>
            <ac:spMk id="3" creationId="{447199C7-9DCD-54AF-03C2-9FCA2E462B0C}"/>
          </ac:spMkLst>
        </pc:spChg>
        <pc:picChg chg="add del mod">
          <ac:chgData name="Adrien De Voeght" userId="e0325f4c009cc700" providerId="LiveId" clId="{CA45BBF1-208C-44D1-9121-3F2195636F7F}" dt="2024-04-17T22:15:58.462" v="5954" actId="21"/>
          <ac:picMkLst>
            <pc:docMk/>
            <pc:sldMk cId="1003014132" sldId="288"/>
            <ac:picMk id="5" creationId="{D533178F-0117-FE72-0FBF-81BDA5F277F6}"/>
          </ac:picMkLst>
        </pc:picChg>
      </pc:sldChg>
      <pc:sldChg chg="addSp delSp modSp new del mod ord">
        <pc:chgData name="Adrien De Voeght" userId="e0325f4c009cc700" providerId="LiveId" clId="{CA45BBF1-208C-44D1-9121-3F2195636F7F}" dt="2024-04-17T22:19:03.733" v="6028" actId="47"/>
        <pc:sldMkLst>
          <pc:docMk/>
          <pc:sldMk cId="1773265224" sldId="289"/>
        </pc:sldMkLst>
        <pc:spChg chg="del mod">
          <ac:chgData name="Adrien De Voeght" userId="e0325f4c009cc700" providerId="LiveId" clId="{CA45BBF1-208C-44D1-9121-3F2195636F7F}" dt="2024-04-17T22:17:55.835" v="6011" actId="478"/>
          <ac:spMkLst>
            <pc:docMk/>
            <pc:sldMk cId="1773265224" sldId="289"/>
            <ac:spMk id="2" creationId="{0D2A83B8-7D3D-AC44-2B15-1CCB3285AB39}"/>
          </ac:spMkLst>
        </pc:spChg>
        <pc:spChg chg="del mod">
          <ac:chgData name="Adrien De Voeght" userId="e0325f4c009cc700" providerId="LiveId" clId="{CA45BBF1-208C-44D1-9121-3F2195636F7F}" dt="2024-04-17T22:17:52.288" v="6010" actId="478"/>
          <ac:spMkLst>
            <pc:docMk/>
            <pc:sldMk cId="1773265224" sldId="289"/>
            <ac:spMk id="3" creationId="{A5EF4B26-529F-8A5C-65EB-B26F8BDAD4D7}"/>
          </ac:spMkLst>
        </pc:spChg>
        <pc:spChg chg="add mod">
          <ac:chgData name="Adrien De Voeght" userId="e0325f4c009cc700" providerId="LiveId" clId="{CA45BBF1-208C-44D1-9121-3F2195636F7F}" dt="2024-04-16T14:23:06.262" v="3886" actId="207"/>
          <ac:spMkLst>
            <pc:docMk/>
            <pc:sldMk cId="1773265224" sldId="289"/>
            <ac:spMk id="6" creationId="{DBA2C541-C38D-536D-86A9-98077B5E1143}"/>
          </ac:spMkLst>
        </pc:spChg>
        <pc:spChg chg="add del mod">
          <ac:chgData name="Adrien De Voeght" userId="e0325f4c009cc700" providerId="LiveId" clId="{CA45BBF1-208C-44D1-9121-3F2195636F7F}" dt="2024-04-16T14:00:43.758" v="2977"/>
          <ac:spMkLst>
            <pc:docMk/>
            <pc:sldMk cId="1773265224" sldId="289"/>
            <ac:spMk id="7" creationId="{42AE8202-4C30-6FFC-5EA4-0444E09305A4}"/>
          </ac:spMkLst>
        </pc:spChg>
        <pc:spChg chg="add del mod">
          <ac:chgData name="Adrien De Voeght" userId="e0325f4c009cc700" providerId="LiveId" clId="{CA45BBF1-208C-44D1-9121-3F2195636F7F}" dt="2024-04-16T14:27:24.002" v="3990" actId="21"/>
          <ac:spMkLst>
            <pc:docMk/>
            <pc:sldMk cId="1773265224" sldId="289"/>
            <ac:spMk id="8" creationId="{E29566D6-8E72-E0D7-28DC-588EAF1C56A2}"/>
          </ac:spMkLst>
        </pc:spChg>
        <pc:spChg chg="add mod">
          <ac:chgData name="Adrien De Voeght" userId="e0325f4c009cc700" providerId="LiveId" clId="{CA45BBF1-208C-44D1-9121-3F2195636F7F}" dt="2024-04-16T14:24:33.698" v="3977" actId="207"/>
          <ac:spMkLst>
            <pc:docMk/>
            <pc:sldMk cId="1773265224" sldId="289"/>
            <ac:spMk id="9" creationId="{B06F06AC-E064-CDB7-65D4-32A35076EAC4}"/>
          </ac:spMkLst>
        </pc:spChg>
        <pc:picChg chg="add mod">
          <ac:chgData name="Adrien De Voeght" userId="e0325f4c009cc700" providerId="LiveId" clId="{CA45BBF1-208C-44D1-9121-3F2195636F7F}" dt="2024-04-16T13:46:09.283" v="2827" actId="1076"/>
          <ac:picMkLst>
            <pc:docMk/>
            <pc:sldMk cId="1773265224" sldId="289"/>
            <ac:picMk id="5" creationId="{C4D7D986-3D28-EC66-EAD0-DBF86F63351C}"/>
          </ac:picMkLst>
        </pc:picChg>
      </pc:sldChg>
      <pc:sldChg chg="addSp modSp new del mod">
        <pc:chgData name="Adrien De Voeght" userId="e0325f4c009cc700" providerId="LiveId" clId="{CA45BBF1-208C-44D1-9121-3F2195636F7F}" dt="2024-04-17T22:19:27.495" v="6033" actId="47"/>
        <pc:sldMkLst>
          <pc:docMk/>
          <pc:sldMk cId="493451809" sldId="290"/>
        </pc:sldMkLst>
        <pc:spChg chg="mod">
          <ac:chgData name="Adrien De Voeght" userId="e0325f4c009cc700" providerId="LiveId" clId="{CA45BBF1-208C-44D1-9121-3F2195636F7F}" dt="2024-04-17T21:20:14.243" v="5247"/>
          <ac:spMkLst>
            <pc:docMk/>
            <pc:sldMk cId="493451809" sldId="290"/>
            <ac:spMk id="2" creationId="{49D71C94-2B9D-2F44-DE2F-464FC1F2C41D}"/>
          </ac:spMkLst>
        </pc:spChg>
        <pc:spChg chg="mod">
          <ac:chgData name="Adrien De Voeght" userId="e0325f4c009cc700" providerId="LiveId" clId="{CA45BBF1-208C-44D1-9121-3F2195636F7F}" dt="2024-04-17T21:20:14.243" v="5247"/>
          <ac:spMkLst>
            <pc:docMk/>
            <pc:sldMk cId="493451809" sldId="290"/>
            <ac:spMk id="3" creationId="{51B8FE8A-561F-3EE9-6C7A-1DABBD42919F}"/>
          </ac:spMkLst>
        </pc:spChg>
        <pc:spChg chg="add mod">
          <ac:chgData name="Adrien De Voeght" userId="e0325f4c009cc700" providerId="LiveId" clId="{CA45BBF1-208C-44D1-9121-3F2195636F7F}" dt="2024-04-16T14:27:19.683" v="3989" actId="207"/>
          <ac:spMkLst>
            <pc:docMk/>
            <pc:sldMk cId="493451809" sldId="290"/>
            <ac:spMk id="8" creationId="{E29566D6-8E72-E0D7-28DC-588EAF1C56A2}"/>
          </ac:spMkLst>
        </pc:spChg>
        <pc:picChg chg="add">
          <ac:chgData name="Adrien De Voeght" userId="e0325f4c009cc700" providerId="LiveId" clId="{CA45BBF1-208C-44D1-9121-3F2195636F7F}" dt="2024-04-16T13:27:14.121" v="2464" actId="22"/>
          <ac:picMkLst>
            <pc:docMk/>
            <pc:sldMk cId="493451809" sldId="290"/>
            <ac:picMk id="5" creationId="{9CFDE66B-200F-14A8-1C00-C0E5791CB806}"/>
          </ac:picMkLst>
        </pc:picChg>
      </pc:sldChg>
      <pc:sldChg chg="addSp delSp modSp new del mod ord modNotesTx">
        <pc:chgData name="Adrien De Voeght" userId="e0325f4c009cc700" providerId="LiveId" clId="{CA45BBF1-208C-44D1-9121-3F2195636F7F}" dt="2024-04-17T22:17:41.033" v="6008" actId="47"/>
        <pc:sldMkLst>
          <pc:docMk/>
          <pc:sldMk cId="2806620564" sldId="291"/>
        </pc:sldMkLst>
        <pc:spChg chg="del mod">
          <ac:chgData name="Adrien De Voeght" userId="e0325f4c009cc700" providerId="LiveId" clId="{CA45BBF1-208C-44D1-9121-3F2195636F7F}" dt="2024-04-17T22:16:19.795" v="5959" actId="21"/>
          <ac:spMkLst>
            <pc:docMk/>
            <pc:sldMk cId="2806620564" sldId="291"/>
            <ac:spMk id="2" creationId="{FBC8C146-68E1-E9DC-D8E8-DDD3291908D2}"/>
          </ac:spMkLst>
        </pc:spChg>
        <pc:spChg chg="del mod">
          <ac:chgData name="Adrien De Voeght" userId="e0325f4c009cc700" providerId="LiveId" clId="{CA45BBF1-208C-44D1-9121-3F2195636F7F}" dt="2024-04-17T22:16:19.795" v="5959" actId="21"/>
          <ac:spMkLst>
            <pc:docMk/>
            <pc:sldMk cId="2806620564" sldId="291"/>
            <ac:spMk id="3" creationId="{B74AC132-76D3-6C87-F538-45A049E964B1}"/>
          </ac:spMkLst>
        </pc:spChg>
        <pc:spChg chg="add del mod">
          <ac:chgData name="Adrien De Voeght" userId="e0325f4c009cc700" providerId="LiveId" clId="{CA45BBF1-208C-44D1-9121-3F2195636F7F}" dt="2024-04-17T22:16:19.795" v="5959" actId="21"/>
          <ac:spMkLst>
            <pc:docMk/>
            <pc:sldMk cId="2806620564" sldId="291"/>
            <ac:spMk id="6" creationId="{16CF21EA-72F9-551C-6B70-FA654DEC417D}"/>
          </ac:spMkLst>
        </pc:spChg>
        <pc:spChg chg="add del mod">
          <ac:chgData name="Adrien De Voeght" userId="e0325f4c009cc700" providerId="LiveId" clId="{CA45BBF1-208C-44D1-9121-3F2195636F7F}" dt="2024-04-17T22:16:19.795" v="5959" actId="21"/>
          <ac:spMkLst>
            <pc:docMk/>
            <pc:sldMk cId="2806620564" sldId="291"/>
            <ac:spMk id="7" creationId="{AAA4AA89-255E-5A51-9F2A-38DB0CA85984}"/>
          </ac:spMkLst>
        </pc:spChg>
        <pc:spChg chg="add del mod">
          <ac:chgData name="Adrien De Voeght" userId="e0325f4c009cc700" providerId="LiveId" clId="{CA45BBF1-208C-44D1-9121-3F2195636F7F}" dt="2024-04-17T22:16:19.795" v="5959" actId="21"/>
          <ac:spMkLst>
            <pc:docMk/>
            <pc:sldMk cId="2806620564" sldId="291"/>
            <ac:spMk id="8" creationId="{256805D5-694D-CC51-DF87-1FC6E1E3E2B7}"/>
          </ac:spMkLst>
        </pc:spChg>
        <pc:spChg chg="add del mod">
          <ac:chgData name="Adrien De Voeght" userId="e0325f4c009cc700" providerId="LiveId" clId="{CA45BBF1-208C-44D1-9121-3F2195636F7F}" dt="2024-04-17T22:16:19.795" v="5959" actId="21"/>
          <ac:spMkLst>
            <pc:docMk/>
            <pc:sldMk cId="2806620564" sldId="291"/>
            <ac:spMk id="9" creationId="{A0819C80-99D2-7957-6980-FFE072C0512A}"/>
          </ac:spMkLst>
        </pc:spChg>
        <pc:spChg chg="add del mod">
          <ac:chgData name="Adrien De Voeght" userId="e0325f4c009cc700" providerId="LiveId" clId="{CA45BBF1-208C-44D1-9121-3F2195636F7F}" dt="2024-04-17T22:16:19.795" v="5959" actId="21"/>
          <ac:spMkLst>
            <pc:docMk/>
            <pc:sldMk cId="2806620564" sldId="291"/>
            <ac:spMk id="10" creationId="{B583D796-2EF0-174A-2269-564B1F6CC338}"/>
          </ac:spMkLst>
        </pc:spChg>
        <pc:spChg chg="add del mod">
          <ac:chgData name="Adrien De Voeght" userId="e0325f4c009cc700" providerId="LiveId" clId="{CA45BBF1-208C-44D1-9121-3F2195636F7F}" dt="2024-04-17T22:16:19.795" v="5959" actId="21"/>
          <ac:spMkLst>
            <pc:docMk/>
            <pc:sldMk cId="2806620564" sldId="291"/>
            <ac:spMk id="11" creationId="{650D9127-C57E-0D22-B5EB-607DBF3B6CBD}"/>
          </ac:spMkLst>
        </pc:spChg>
        <pc:picChg chg="add del mod">
          <ac:chgData name="Adrien De Voeght" userId="e0325f4c009cc700" providerId="LiveId" clId="{CA45BBF1-208C-44D1-9121-3F2195636F7F}" dt="2024-04-17T22:16:19.795" v="5959" actId="21"/>
          <ac:picMkLst>
            <pc:docMk/>
            <pc:sldMk cId="2806620564" sldId="291"/>
            <ac:picMk id="5" creationId="{EBF93FF8-E7C0-0B2E-DF69-3D82BDC9EAB2}"/>
          </ac:picMkLst>
        </pc:picChg>
      </pc:sldChg>
      <pc:sldChg chg="addSp delSp modSp new del mod">
        <pc:chgData name="Adrien De Voeght" userId="e0325f4c009cc700" providerId="LiveId" clId="{CA45BBF1-208C-44D1-9121-3F2195636F7F}" dt="2024-04-17T22:20:39.175" v="6047" actId="47"/>
        <pc:sldMkLst>
          <pc:docMk/>
          <pc:sldMk cId="4035992594" sldId="292"/>
        </pc:sldMkLst>
        <pc:spChg chg="del mod">
          <ac:chgData name="Adrien De Voeght" userId="e0325f4c009cc700" providerId="LiveId" clId="{CA45BBF1-208C-44D1-9121-3F2195636F7F}" dt="2024-04-17T22:19:37.346" v="6035" actId="478"/>
          <ac:spMkLst>
            <pc:docMk/>
            <pc:sldMk cId="4035992594" sldId="292"/>
            <ac:spMk id="2" creationId="{5979B3A9-EFD8-DCFA-F4A1-5237B38FC446}"/>
          </ac:spMkLst>
        </pc:spChg>
        <pc:spChg chg="del mod">
          <ac:chgData name="Adrien De Voeght" userId="e0325f4c009cc700" providerId="LiveId" clId="{CA45BBF1-208C-44D1-9121-3F2195636F7F}" dt="2024-04-17T22:19:34.207" v="6034" actId="478"/>
          <ac:spMkLst>
            <pc:docMk/>
            <pc:sldMk cId="4035992594" sldId="292"/>
            <ac:spMk id="3" creationId="{46421C02-8405-86BE-F069-9287AB69DA1B}"/>
          </ac:spMkLst>
        </pc:spChg>
        <pc:spChg chg="add del mod">
          <ac:chgData name="Adrien De Voeght" userId="e0325f4c009cc700" providerId="LiveId" clId="{CA45BBF1-208C-44D1-9121-3F2195636F7F}" dt="2024-04-17T22:19:41.824" v="6036" actId="21"/>
          <ac:spMkLst>
            <pc:docMk/>
            <pc:sldMk cId="4035992594" sldId="292"/>
            <ac:spMk id="6" creationId="{DE851D8D-09BD-309E-3B1C-4686D5E05064}"/>
          </ac:spMkLst>
        </pc:spChg>
        <pc:spChg chg="add del mod">
          <ac:chgData name="Adrien De Voeght" userId="e0325f4c009cc700" providerId="LiveId" clId="{CA45BBF1-208C-44D1-9121-3F2195636F7F}" dt="2024-04-17T22:19:41.824" v="6036" actId="21"/>
          <ac:spMkLst>
            <pc:docMk/>
            <pc:sldMk cId="4035992594" sldId="292"/>
            <ac:spMk id="7" creationId="{856B86EA-F0E8-29AB-9FAD-422674BA93E1}"/>
          </ac:spMkLst>
        </pc:spChg>
        <pc:spChg chg="add del mod">
          <ac:chgData name="Adrien De Voeght" userId="e0325f4c009cc700" providerId="LiveId" clId="{CA45BBF1-208C-44D1-9121-3F2195636F7F}" dt="2024-04-17T22:19:41.824" v="6036" actId="21"/>
          <ac:spMkLst>
            <pc:docMk/>
            <pc:sldMk cId="4035992594" sldId="292"/>
            <ac:spMk id="8" creationId="{D28D81E1-B834-136D-BDB3-5CEFDDB138D7}"/>
          </ac:spMkLst>
        </pc:spChg>
        <pc:spChg chg="add mod">
          <ac:chgData name="Adrien De Voeght" userId="e0325f4c009cc700" providerId="LiveId" clId="{CA45BBF1-208C-44D1-9121-3F2195636F7F}" dt="2024-04-16T14:09:42.160" v="3284"/>
          <ac:spMkLst>
            <pc:docMk/>
            <pc:sldMk cId="4035992594" sldId="292"/>
            <ac:spMk id="9" creationId="{55D8EAC7-89CD-EF77-FC67-F4EBF99D8886}"/>
          </ac:spMkLst>
        </pc:spChg>
        <pc:picChg chg="add del mod">
          <ac:chgData name="Adrien De Voeght" userId="e0325f4c009cc700" providerId="LiveId" clId="{CA45BBF1-208C-44D1-9121-3F2195636F7F}" dt="2024-04-17T22:19:41.824" v="6036" actId="21"/>
          <ac:picMkLst>
            <pc:docMk/>
            <pc:sldMk cId="4035992594" sldId="292"/>
            <ac:picMk id="5" creationId="{A7E73D7B-5547-730C-741F-D1FDC88CFCC3}"/>
          </ac:picMkLst>
        </pc:picChg>
      </pc:sldChg>
      <pc:sldChg chg="addSp delSp modSp new del mod modNotesTx">
        <pc:chgData name="Adrien De Voeght" userId="e0325f4c009cc700" providerId="LiveId" clId="{CA45BBF1-208C-44D1-9121-3F2195636F7F}" dt="2024-04-17T22:22:48.478" v="6071" actId="47"/>
        <pc:sldMkLst>
          <pc:docMk/>
          <pc:sldMk cId="3172179428" sldId="293"/>
        </pc:sldMkLst>
        <pc:spChg chg="del mod">
          <ac:chgData name="Adrien De Voeght" userId="e0325f4c009cc700" providerId="LiveId" clId="{CA45BBF1-208C-44D1-9121-3F2195636F7F}" dt="2024-04-17T22:21:30.482" v="6056" actId="21"/>
          <ac:spMkLst>
            <pc:docMk/>
            <pc:sldMk cId="3172179428" sldId="293"/>
            <ac:spMk id="2" creationId="{25ED40A4-C750-12A0-4E23-92DC2F62BA0F}"/>
          </ac:spMkLst>
        </pc:spChg>
        <pc:spChg chg="del mod">
          <ac:chgData name="Adrien De Voeght" userId="e0325f4c009cc700" providerId="LiveId" clId="{CA45BBF1-208C-44D1-9121-3F2195636F7F}" dt="2024-04-17T22:21:20.860" v="6055" actId="478"/>
          <ac:spMkLst>
            <pc:docMk/>
            <pc:sldMk cId="3172179428" sldId="293"/>
            <ac:spMk id="3" creationId="{6A5B72CD-42D7-C2B1-CF69-D64A9F81706F}"/>
          </ac:spMkLst>
        </pc:spChg>
        <pc:spChg chg="add del mod">
          <ac:chgData name="Adrien De Voeght" userId="e0325f4c009cc700" providerId="LiveId" clId="{CA45BBF1-208C-44D1-9121-3F2195636F7F}" dt="2024-04-17T22:21:01.299" v="6052" actId="21"/>
          <ac:spMkLst>
            <pc:docMk/>
            <pc:sldMk cId="3172179428" sldId="293"/>
            <ac:spMk id="6" creationId="{BC7FFA0F-7881-FF50-587D-99B4366D6C73}"/>
          </ac:spMkLst>
        </pc:spChg>
        <pc:spChg chg="add mod">
          <ac:chgData name="Adrien De Voeght" userId="e0325f4c009cc700" providerId="LiveId" clId="{CA45BBF1-208C-44D1-9121-3F2195636F7F}" dt="2024-04-16T14:10:03.388" v="3290" actId="20577"/>
          <ac:spMkLst>
            <pc:docMk/>
            <pc:sldMk cId="3172179428" sldId="293"/>
            <ac:spMk id="7" creationId="{A358EF47-861F-845D-5846-12C20A18A23B}"/>
          </ac:spMkLst>
        </pc:spChg>
        <pc:picChg chg="add del">
          <ac:chgData name="Adrien De Voeght" userId="e0325f4c009cc700" providerId="LiveId" clId="{CA45BBF1-208C-44D1-9121-3F2195636F7F}" dt="2024-04-17T22:20:43.037" v="6048" actId="21"/>
          <ac:picMkLst>
            <pc:docMk/>
            <pc:sldMk cId="3172179428" sldId="293"/>
            <ac:picMk id="5" creationId="{3DEEC3DA-E72D-5699-9044-7644B9515813}"/>
          </ac:picMkLst>
        </pc:picChg>
      </pc:sldChg>
      <pc:sldChg chg="modSp new del mod">
        <pc:chgData name="Adrien De Voeght" userId="e0325f4c009cc700" providerId="LiveId" clId="{CA45BBF1-208C-44D1-9121-3F2195636F7F}" dt="2024-04-17T22:22:52.128" v="6072" actId="47"/>
        <pc:sldMkLst>
          <pc:docMk/>
          <pc:sldMk cId="566405372" sldId="294"/>
        </pc:sldMkLst>
        <pc:spChg chg="mod">
          <ac:chgData name="Adrien De Voeght" userId="e0325f4c009cc700" providerId="LiveId" clId="{CA45BBF1-208C-44D1-9121-3F2195636F7F}" dt="2024-04-17T22:22:06.929" v="6063" actId="1076"/>
          <ac:spMkLst>
            <pc:docMk/>
            <pc:sldMk cId="566405372" sldId="294"/>
            <ac:spMk id="2" creationId="{AB90E796-841C-3566-9D06-F547174D0C09}"/>
          </ac:spMkLst>
        </pc:spChg>
        <pc:spChg chg="mod">
          <ac:chgData name="Adrien De Voeght" userId="e0325f4c009cc700" providerId="LiveId" clId="{CA45BBF1-208C-44D1-9121-3F2195636F7F}" dt="2024-04-17T22:22:30.390" v="6066" actId="21"/>
          <ac:spMkLst>
            <pc:docMk/>
            <pc:sldMk cId="566405372" sldId="294"/>
            <ac:spMk id="3" creationId="{CB4FB318-2B20-8366-1D49-8FCE6AF78160}"/>
          </ac:spMkLst>
        </pc:spChg>
      </pc:sldChg>
      <pc:sldChg chg="addSp delSp modSp new del mod ord">
        <pc:chgData name="Adrien De Voeght" userId="e0325f4c009cc700" providerId="LiveId" clId="{CA45BBF1-208C-44D1-9121-3F2195636F7F}" dt="2024-04-17T22:24:05.522" v="6093" actId="47"/>
        <pc:sldMkLst>
          <pc:docMk/>
          <pc:sldMk cId="3678343264" sldId="295"/>
        </pc:sldMkLst>
        <pc:spChg chg="mod">
          <ac:chgData name="Adrien De Voeght" userId="e0325f4c009cc700" providerId="LiveId" clId="{CA45BBF1-208C-44D1-9121-3F2195636F7F}" dt="2024-04-17T21:20:14.243" v="5247"/>
          <ac:spMkLst>
            <pc:docMk/>
            <pc:sldMk cId="3678343264" sldId="295"/>
            <ac:spMk id="2" creationId="{175A5D51-5D7E-DA08-1168-B4D2505A2C36}"/>
          </ac:spMkLst>
        </pc:spChg>
        <pc:spChg chg="mod">
          <ac:chgData name="Adrien De Voeght" userId="e0325f4c009cc700" providerId="LiveId" clId="{CA45BBF1-208C-44D1-9121-3F2195636F7F}" dt="2024-04-17T21:20:14.243" v="5247"/>
          <ac:spMkLst>
            <pc:docMk/>
            <pc:sldMk cId="3678343264" sldId="295"/>
            <ac:spMk id="3" creationId="{E25D6325-0DD7-D9B9-6BE1-146A3308287D}"/>
          </ac:spMkLst>
        </pc:spChg>
        <pc:picChg chg="add del mod">
          <ac:chgData name="Adrien De Voeght" userId="e0325f4c009cc700" providerId="LiveId" clId="{CA45BBF1-208C-44D1-9121-3F2195636F7F}" dt="2024-04-17T22:23:51.001" v="6088" actId="21"/>
          <ac:picMkLst>
            <pc:docMk/>
            <pc:sldMk cId="3678343264" sldId="295"/>
            <ac:picMk id="5" creationId="{1D699919-56C8-7B55-13DB-AD34A5FF1CD8}"/>
          </ac:picMkLst>
        </pc:picChg>
        <pc:picChg chg="add del mod">
          <ac:chgData name="Adrien De Voeght" userId="e0325f4c009cc700" providerId="LiveId" clId="{CA45BBF1-208C-44D1-9121-3F2195636F7F}" dt="2024-04-17T22:23:44.626" v="6086" actId="21"/>
          <ac:picMkLst>
            <pc:docMk/>
            <pc:sldMk cId="3678343264" sldId="295"/>
            <ac:picMk id="6146" creationId="{B5275C9F-7FAC-9C41-B79F-6652DFECD3C0}"/>
          </ac:picMkLst>
        </pc:picChg>
      </pc:sldChg>
      <pc:sldChg chg="addSp delSp modSp new del mod ord">
        <pc:chgData name="Adrien De Voeght" userId="e0325f4c009cc700" providerId="LiveId" clId="{CA45BBF1-208C-44D1-9121-3F2195636F7F}" dt="2024-04-17T22:24:19.626" v="6097" actId="47"/>
        <pc:sldMkLst>
          <pc:docMk/>
          <pc:sldMk cId="4135769857" sldId="296"/>
        </pc:sldMkLst>
        <pc:spChg chg="mod">
          <ac:chgData name="Adrien De Voeght" userId="e0325f4c009cc700" providerId="LiveId" clId="{CA45BBF1-208C-44D1-9121-3F2195636F7F}" dt="2024-04-17T21:20:14.243" v="5247"/>
          <ac:spMkLst>
            <pc:docMk/>
            <pc:sldMk cId="4135769857" sldId="296"/>
            <ac:spMk id="2" creationId="{4C2AA1BA-6225-F4A8-5F2A-AE76CCA153B2}"/>
          </ac:spMkLst>
        </pc:spChg>
        <pc:spChg chg="mod">
          <ac:chgData name="Adrien De Voeght" userId="e0325f4c009cc700" providerId="LiveId" clId="{CA45BBF1-208C-44D1-9121-3F2195636F7F}" dt="2024-04-17T21:20:14.243" v="5247"/>
          <ac:spMkLst>
            <pc:docMk/>
            <pc:sldMk cId="4135769857" sldId="296"/>
            <ac:spMk id="3" creationId="{825DBBF3-23BA-4DDB-4E86-D87BAF74CDFD}"/>
          </ac:spMkLst>
        </pc:spChg>
        <pc:picChg chg="add del">
          <ac:chgData name="Adrien De Voeght" userId="e0325f4c009cc700" providerId="LiveId" clId="{CA45BBF1-208C-44D1-9121-3F2195636F7F}" dt="2024-04-17T22:24:08.591" v="6094" actId="21"/>
          <ac:picMkLst>
            <pc:docMk/>
            <pc:sldMk cId="4135769857" sldId="296"/>
            <ac:picMk id="5" creationId="{8BFD5F33-0FFD-CD96-1BBA-5149D65B396C}"/>
          </ac:picMkLst>
        </pc:picChg>
      </pc:sldChg>
      <pc:sldChg chg="addSp delSp modSp new del mod ord">
        <pc:chgData name="Adrien De Voeght" userId="e0325f4c009cc700" providerId="LiveId" clId="{CA45BBF1-208C-44D1-9121-3F2195636F7F}" dt="2024-04-17T22:24:42.010" v="6104" actId="47"/>
        <pc:sldMkLst>
          <pc:docMk/>
          <pc:sldMk cId="1257005282" sldId="297"/>
        </pc:sldMkLst>
        <pc:spChg chg="mod">
          <ac:chgData name="Adrien De Voeght" userId="e0325f4c009cc700" providerId="LiveId" clId="{CA45BBF1-208C-44D1-9121-3F2195636F7F}" dt="2024-04-17T21:20:14.243" v="5247"/>
          <ac:spMkLst>
            <pc:docMk/>
            <pc:sldMk cId="1257005282" sldId="297"/>
            <ac:spMk id="2" creationId="{36263AFE-BC4C-3CCE-1981-265385CC6675}"/>
          </ac:spMkLst>
        </pc:spChg>
        <pc:spChg chg="mod">
          <ac:chgData name="Adrien De Voeght" userId="e0325f4c009cc700" providerId="LiveId" clId="{CA45BBF1-208C-44D1-9121-3F2195636F7F}" dt="2024-04-17T21:20:14.243" v="5247"/>
          <ac:spMkLst>
            <pc:docMk/>
            <pc:sldMk cId="1257005282" sldId="297"/>
            <ac:spMk id="3" creationId="{295A8635-95D7-1990-A006-85318752E6A8}"/>
          </ac:spMkLst>
        </pc:spChg>
        <pc:picChg chg="add del mod">
          <ac:chgData name="Adrien De Voeght" userId="e0325f4c009cc700" providerId="LiveId" clId="{CA45BBF1-208C-44D1-9121-3F2195636F7F}" dt="2024-04-17T22:24:24.349" v="6098" actId="21"/>
          <ac:picMkLst>
            <pc:docMk/>
            <pc:sldMk cId="1257005282" sldId="297"/>
            <ac:picMk id="5" creationId="{5BEA1DF6-74E4-9572-9ADF-2D5472BB6DB0}"/>
          </ac:picMkLst>
        </pc:picChg>
        <pc:picChg chg="add del mod">
          <ac:chgData name="Adrien De Voeght" userId="e0325f4c009cc700" providerId="LiveId" clId="{CA45BBF1-208C-44D1-9121-3F2195636F7F}" dt="2024-04-17T22:24:36.119" v="6102" actId="21"/>
          <ac:picMkLst>
            <pc:docMk/>
            <pc:sldMk cId="1257005282" sldId="297"/>
            <ac:picMk id="7" creationId="{CFF783B8-F7E6-02CD-2058-495FA8923629}"/>
          </ac:picMkLst>
        </pc:picChg>
      </pc:sldChg>
      <pc:sldChg chg="addSp delSp modSp new del mod ord">
        <pc:chgData name="Adrien De Voeght" userId="e0325f4c009cc700" providerId="LiveId" clId="{CA45BBF1-208C-44D1-9121-3F2195636F7F}" dt="2024-04-17T22:25:00.112" v="6111" actId="47"/>
        <pc:sldMkLst>
          <pc:docMk/>
          <pc:sldMk cId="3739263391" sldId="298"/>
        </pc:sldMkLst>
        <pc:spChg chg="mod">
          <ac:chgData name="Adrien De Voeght" userId="e0325f4c009cc700" providerId="LiveId" clId="{CA45BBF1-208C-44D1-9121-3F2195636F7F}" dt="2024-04-17T21:20:14.243" v="5247"/>
          <ac:spMkLst>
            <pc:docMk/>
            <pc:sldMk cId="3739263391" sldId="298"/>
            <ac:spMk id="2" creationId="{CC47CC75-D26E-7780-097E-1D46015649AD}"/>
          </ac:spMkLst>
        </pc:spChg>
        <pc:spChg chg="del">
          <ac:chgData name="Adrien De Voeght" userId="e0325f4c009cc700" providerId="LiveId" clId="{CA45BBF1-208C-44D1-9121-3F2195636F7F}" dt="2024-04-16T15:00:49.412" v="4063" actId="22"/>
          <ac:spMkLst>
            <pc:docMk/>
            <pc:sldMk cId="3739263391" sldId="298"/>
            <ac:spMk id="3" creationId="{22824976-BB2A-C846-D9F4-7CB6C107FDCC}"/>
          </ac:spMkLst>
        </pc:spChg>
        <pc:spChg chg="add mod">
          <ac:chgData name="Adrien De Voeght" userId="e0325f4c009cc700" providerId="LiveId" clId="{CA45BBF1-208C-44D1-9121-3F2195636F7F}" dt="2024-04-17T22:24:51.467" v="6108" actId="21"/>
          <ac:spMkLst>
            <pc:docMk/>
            <pc:sldMk cId="3739263391" sldId="298"/>
            <ac:spMk id="4" creationId="{C9EED5F5-5949-41D4-4C21-6FD2E223B297}"/>
          </ac:spMkLst>
        </pc:spChg>
        <pc:picChg chg="add del mod ord">
          <ac:chgData name="Adrien De Voeght" userId="e0325f4c009cc700" providerId="LiveId" clId="{CA45BBF1-208C-44D1-9121-3F2195636F7F}" dt="2024-04-17T22:24:51.467" v="6108" actId="21"/>
          <ac:picMkLst>
            <pc:docMk/>
            <pc:sldMk cId="3739263391" sldId="298"/>
            <ac:picMk id="5" creationId="{7BAB0F58-7A08-FFFF-1594-4366B5B6B2A3}"/>
          </ac:picMkLst>
        </pc:picChg>
      </pc:sldChg>
      <pc:sldChg chg="addSp delSp modSp new del mod">
        <pc:chgData name="Adrien De Voeght" userId="e0325f4c009cc700" providerId="LiveId" clId="{CA45BBF1-208C-44D1-9121-3F2195636F7F}" dt="2024-04-17T22:27:49.665" v="6122" actId="47"/>
        <pc:sldMkLst>
          <pc:docMk/>
          <pc:sldMk cId="164528665" sldId="299"/>
        </pc:sldMkLst>
        <pc:spChg chg="mod">
          <ac:chgData name="Adrien De Voeght" userId="e0325f4c009cc700" providerId="LiveId" clId="{CA45BBF1-208C-44D1-9121-3F2195636F7F}" dt="2024-04-17T21:20:14.243" v="5247"/>
          <ac:spMkLst>
            <pc:docMk/>
            <pc:sldMk cId="164528665" sldId="299"/>
            <ac:spMk id="2" creationId="{4B8829B7-1B46-1816-006D-B97899AD6E19}"/>
          </ac:spMkLst>
        </pc:spChg>
        <pc:spChg chg="mod">
          <ac:chgData name="Adrien De Voeght" userId="e0325f4c009cc700" providerId="LiveId" clId="{CA45BBF1-208C-44D1-9121-3F2195636F7F}" dt="2024-04-17T21:20:14.243" v="5247"/>
          <ac:spMkLst>
            <pc:docMk/>
            <pc:sldMk cId="164528665" sldId="299"/>
            <ac:spMk id="3" creationId="{5A1DA0E6-D635-8F43-FF67-B009788D166E}"/>
          </ac:spMkLst>
        </pc:spChg>
        <pc:picChg chg="add del mod">
          <ac:chgData name="Adrien De Voeght" userId="e0325f4c009cc700" providerId="LiveId" clId="{CA45BBF1-208C-44D1-9121-3F2195636F7F}" dt="2024-04-17T22:25:18.467" v="6114" actId="21"/>
          <ac:picMkLst>
            <pc:docMk/>
            <pc:sldMk cId="164528665" sldId="299"/>
            <ac:picMk id="5" creationId="{80AFC572-2A27-1E07-B663-E1C238258D07}"/>
          </ac:picMkLst>
        </pc:picChg>
      </pc:sldChg>
      <pc:sldChg chg="modSp new del mod">
        <pc:chgData name="Adrien De Voeght" userId="e0325f4c009cc700" providerId="LiveId" clId="{CA45BBF1-208C-44D1-9121-3F2195636F7F}" dt="2024-04-17T22:30:51.315" v="6169" actId="47"/>
        <pc:sldMkLst>
          <pc:docMk/>
          <pc:sldMk cId="3538495155" sldId="300"/>
        </pc:sldMkLst>
        <pc:spChg chg="mod">
          <ac:chgData name="Adrien De Voeght" userId="e0325f4c009cc700" providerId="LiveId" clId="{CA45BBF1-208C-44D1-9121-3F2195636F7F}" dt="2024-04-17T22:29:55.867" v="6149" actId="21"/>
          <ac:spMkLst>
            <pc:docMk/>
            <pc:sldMk cId="3538495155" sldId="300"/>
            <ac:spMk id="2" creationId="{F07E62E3-90B5-F80C-AE32-CC666C0DEAEB}"/>
          </ac:spMkLst>
        </pc:spChg>
        <pc:spChg chg="mod">
          <ac:chgData name="Adrien De Voeght" userId="e0325f4c009cc700" providerId="LiveId" clId="{CA45BBF1-208C-44D1-9121-3F2195636F7F}" dt="2024-04-17T22:30:20.364" v="6159" actId="21"/>
          <ac:spMkLst>
            <pc:docMk/>
            <pc:sldMk cId="3538495155" sldId="300"/>
            <ac:spMk id="3" creationId="{F4A32282-FD96-AD42-B3B4-5C7AABA656E6}"/>
          </ac:spMkLst>
        </pc:spChg>
      </pc:sldChg>
      <pc:sldChg chg="addSp delSp modSp add del mod">
        <pc:chgData name="Adrien De Voeght" userId="e0325f4c009cc700" providerId="LiveId" clId="{CA45BBF1-208C-44D1-9121-3F2195636F7F}" dt="2024-04-16T15:44:56.497" v="5044" actId="47"/>
        <pc:sldMkLst>
          <pc:docMk/>
          <pc:sldMk cId="3980205776" sldId="301"/>
        </pc:sldMkLst>
        <pc:picChg chg="del">
          <ac:chgData name="Adrien De Voeght" userId="e0325f4c009cc700" providerId="LiveId" clId="{CA45BBF1-208C-44D1-9121-3F2195636F7F}" dt="2024-04-16T15:20:13.980" v="4136" actId="478"/>
          <ac:picMkLst>
            <pc:docMk/>
            <pc:sldMk cId="3980205776" sldId="301"/>
            <ac:picMk id="5" creationId="{80AFC572-2A27-1E07-B663-E1C238258D07}"/>
          </ac:picMkLst>
        </pc:picChg>
        <pc:picChg chg="add mod">
          <ac:chgData name="Adrien De Voeght" userId="e0325f4c009cc700" providerId="LiveId" clId="{CA45BBF1-208C-44D1-9121-3F2195636F7F}" dt="2024-04-16T15:21:01.734" v="4142" actId="14100"/>
          <ac:picMkLst>
            <pc:docMk/>
            <pc:sldMk cId="3980205776" sldId="301"/>
            <ac:picMk id="7170" creationId="{6CFD5A90-89EC-51C7-7DF2-9B3A36135C7D}"/>
          </ac:picMkLst>
        </pc:picChg>
        <pc:picChg chg="add mod">
          <ac:chgData name="Adrien De Voeght" userId="e0325f4c009cc700" providerId="LiveId" clId="{CA45BBF1-208C-44D1-9121-3F2195636F7F}" dt="2024-04-16T15:21:09.423" v="4144" actId="1076"/>
          <ac:picMkLst>
            <pc:docMk/>
            <pc:sldMk cId="3980205776" sldId="301"/>
            <ac:picMk id="7172" creationId="{FD0FBF8B-4DF4-C98B-0E30-1BF86DD54339}"/>
          </ac:picMkLst>
        </pc:picChg>
      </pc:sldChg>
      <pc:sldChg chg="addSp delSp modSp new del mod">
        <pc:chgData name="Adrien De Voeght" userId="e0325f4c009cc700" providerId="LiveId" clId="{CA45BBF1-208C-44D1-9121-3F2195636F7F}" dt="2024-04-17T22:29:47.159" v="6147" actId="47"/>
        <pc:sldMkLst>
          <pc:docMk/>
          <pc:sldMk cId="1759885507" sldId="302"/>
        </pc:sldMkLst>
        <pc:spChg chg="mod">
          <ac:chgData name="Adrien De Voeght" userId="e0325f4c009cc700" providerId="LiveId" clId="{CA45BBF1-208C-44D1-9121-3F2195636F7F}" dt="2024-04-17T21:20:14.243" v="5247"/>
          <ac:spMkLst>
            <pc:docMk/>
            <pc:sldMk cId="1759885507" sldId="302"/>
            <ac:spMk id="2" creationId="{6C2382FA-2E89-F181-0814-2D6AB265A464}"/>
          </ac:spMkLst>
        </pc:spChg>
        <pc:spChg chg="mod">
          <ac:chgData name="Adrien De Voeght" userId="e0325f4c009cc700" providerId="LiveId" clId="{CA45BBF1-208C-44D1-9121-3F2195636F7F}" dt="2024-04-17T21:20:14.243" v="5247"/>
          <ac:spMkLst>
            <pc:docMk/>
            <pc:sldMk cId="1759885507" sldId="302"/>
            <ac:spMk id="3" creationId="{4E5298C7-6EDA-0048-CD0D-040733CEEFF0}"/>
          </ac:spMkLst>
        </pc:spChg>
        <pc:picChg chg="add del mod">
          <ac:chgData name="Adrien De Voeght" userId="e0325f4c009cc700" providerId="LiveId" clId="{CA45BBF1-208C-44D1-9121-3F2195636F7F}" dt="2024-04-17T22:29:21.659" v="6139" actId="21"/>
          <ac:picMkLst>
            <pc:docMk/>
            <pc:sldMk cId="1759885507" sldId="302"/>
            <ac:picMk id="5" creationId="{2CFE7035-BF0A-A5EB-3936-B09E760991D4}"/>
          </ac:picMkLst>
        </pc:picChg>
        <pc:picChg chg="add del mod">
          <ac:chgData name="Adrien De Voeght" userId="e0325f4c009cc700" providerId="LiveId" clId="{CA45BBF1-208C-44D1-9121-3F2195636F7F}" dt="2024-04-17T22:29:26.493" v="6141" actId="21"/>
          <ac:picMkLst>
            <pc:docMk/>
            <pc:sldMk cId="1759885507" sldId="302"/>
            <ac:picMk id="7" creationId="{E1D4A84C-5625-F9F9-0A8C-069F159F9711}"/>
          </ac:picMkLst>
        </pc:picChg>
      </pc:sldChg>
      <pc:sldChg chg="addSp delSp modSp add del mod delAnim modAnim">
        <pc:chgData name="Adrien De Voeght" userId="e0325f4c009cc700" providerId="LiveId" clId="{CA45BBF1-208C-44D1-9121-3F2195636F7F}" dt="2024-04-17T22:28:49.221" v="6131" actId="47"/>
        <pc:sldMkLst>
          <pc:docMk/>
          <pc:sldMk cId="2427743868" sldId="303"/>
        </pc:sldMkLst>
        <pc:spChg chg="mod">
          <ac:chgData name="Adrien De Voeght" userId="e0325f4c009cc700" providerId="LiveId" clId="{CA45BBF1-208C-44D1-9121-3F2195636F7F}" dt="2024-04-17T21:20:14.243" v="5247"/>
          <ac:spMkLst>
            <pc:docMk/>
            <pc:sldMk cId="2427743868" sldId="303"/>
            <ac:spMk id="2" creationId="{4B8829B7-1B46-1816-006D-B97899AD6E19}"/>
          </ac:spMkLst>
        </pc:spChg>
        <pc:spChg chg="del">
          <ac:chgData name="Adrien De Voeght" userId="e0325f4c009cc700" providerId="LiveId" clId="{CA45BBF1-208C-44D1-9121-3F2195636F7F}" dt="2024-04-16T15:24:51.893" v="4193"/>
          <ac:spMkLst>
            <pc:docMk/>
            <pc:sldMk cId="2427743868" sldId="303"/>
            <ac:spMk id="3" creationId="{5A1DA0E6-D635-8F43-FF67-B009788D166E}"/>
          </ac:spMkLst>
        </pc:spChg>
        <pc:spChg chg="add mod">
          <ac:chgData name="Adrien De Voeght" userId="e0325f4c009cc700" providerId="LiveId" clId="{CA45BBF1-208C-44D1-9121-3F2195636F7F}" dt="2024-04-17T22:27:57.153" v="6124" actId="21"/>
          <ac:spMkLst>
            <pc:docMk/>
            <pc:sldMk cId="2427743868" sldId="303"/>
            <ac:spMk id="5" creationId="{36D2580B-3BD1-2E68-6678-39E547C2E9B5}"/>
          </ac:spMkLst>
        </pc:spChg>
        <pc:picChg chg="add del mod">
          <ac:chgData name="Adrien De Voeght" userId="e0325f4c009cc700" providerId="LiveId" clId="{CA45BBF1-208C-44D1-9121-3F2195636F7F}" dt="2024-04-17T22:27:57.153" v="6124" actId="21"/>
          <ac:picMkLst>
            <pc:docMk/>
            <pc:sldMk cId="2427743868" sldId="303"/>
            <ac:picMk id="4" creationId="{84B1E92C-BDBF-8D12-0F06-1FA786512DC3}"/>
          </ac:picMkLst>
        </pc:picChg>
        <pc:picChg chg="del">
          <ac:chgData name="Adrien De Voeght" userId="e0325f4c009cc700" providerId="LiveId" clId="{CA45BBF1-208C-44D1-9121-3F2195636F7F}" dt="2024-04-16T15:23:14.858" v="4191" actId="478"/>
          <ac:picMkLst>
            <pc:docMk/>
            <pc:sldMk cId="2427743868" sldId="303"/>
            <ac:picMk id="7170" creationId="{6CFD5A90-89EC-51C7-7DF2-9B3A36135C7D}"/>
          </ac:picMkLst>
        </pc:picChg>
        <pc:picChg chg="del">
          <ac:chgData name="Adrien De Voeght" userId="e0325f4c009cc700" providerId="LiveId" clId="{CA45BBF1-208C-44D1-9121-3F2195636F7F}" dt="2024-04-16T15:23:16.785" v="4192" actId="478"/>
          <ac:picMkLst>
            <pc:docMk/>
            <pc:sldMk cId="2427743868" sldId="303"/>
            <ac:picMk id="7172" creationId="{FD0FBF8B-4DF4-C98B-0E30-1BF86DD54339}"/>
          </ac:picMkLst>
        </pc:picChg>
      </pc:sldChg>
      <pc:sldChg chg="addSp delSp modSp new del mod">
        <pc:chgData name="Adrien De Voeght" userId="e0325f4c009cc700" providerId="LiveId" clId="{CA45BBF1-208C-44D1-9121-3F2195636F7F}" dt="2024-04-17T22:31:37.489" v="6178" actId="47"/>
        <pc:sldMkLst>
          <pc:docMk/>
          <pc:sldMk cId="2800466625" sldId="304"/>
        </pc:sldMkLst>
        <pc:spChg chg="mod">
          <ac:chgData name="Adrien De Voeght" userId="e0325f4c009cc700" providerId="LiveId" clId="{CA45BBF1-208C-44D1-9121-3F2195636F7F}" dt="2024-04-17T21:20:14.243" v="5247"/>
          <ac:spMkLst>
            <pc:docMk/>
            <pc:sldMk cId="2800466625" sldId="304"/>
            <ac:spMk id="2" creationId="{74BD0623-9664-92AC-48A0-FBF1D105464B}"/>
          </ac:spMkLst>
        </pc:spChg>
        <pc:spChg chg="mod">
          <ac:chgData name="Adrien De Voeght" userId="e0325f4c009cc700" providerId="LiveId" clId="{CA45BBF1-208C-44D1-9121-3F2195636F7F}" dt="2024-04-16T15:38:08.730" v="4873" actId="20577"/>
          <ac:spMkLst>
            <pc:docMk/>
            <pc:sldMk cId="2800466625" sldId="304"/>
            <ac:spMk id="3" creationId="{26BD65B7-D1C3-C6D3-9E65-4C7575CF5B53}"/>
          </ac:spMkLst>
        </pc:spChg>
        <pc:picChg chg="add del mod">
          <ac:chgData name="Adrien De Voeght" userId="e0325f4c009cc700" providerId="LiveId" clId="{CA45BBF1-208C-44D1-9121-3F2195636F7F}" dt="2024-04-16T15:37:50.656" v="4867" actId="478"/>
          <ac:picMkLst>
            <pc:docMk/>
            <pc:sldMk cId="2800466625" sldId="304"/>
            <ac:picMk id="8194" creationId="{2770149B-0A18-D681-DB77-E2E49FBF6957}"/>
          </ac:picMkLst>
        </pc:picChg>
        <pc:picChg chg="add del mod">
          <ac:chgData name="Adrien De Voeght" userId="e0325f4c009cc700" providerId="LiveId" clId="{CA45BBF1-208C-44D1-9121-3F2195636F7F}" dt="2024-04-17T22:31:20.357" v="6173" actId="21"/>
          <ac:picMkLst>
            <pc:docMk/>
            <pc:sldMk cId="2800466625" sldId="304"/>
            <ac:picMk id="8196" creationId="{24AF955E-5A52-1C6E-4EE8-43D36031B66C}"/>
          </ac:picMkLst>
        </pc:picChg>
      </pc:sldChg>
      <pc:sldChg chg="modSp new del mod">
        <pc:chgData name="Adrien De Voeght" userId="e0325f4c009cc700" providerId="LiveId" clId="{CA45BBF1-208C-44D1-9121-3F2195636F7F}" dt="2024-04-17T22:32:47.144" v="6190" actId="47"/>
        <pc:sldMkLst>
          <pc:docMk/>
          <pc:sldMk cId="3098385924" sldId="305"/>
        </pc:sldMkLst>
        <pc:spChg chg="mod">
          <ac:chgData name="Adrien De Voeght" userId="e0325f4c009cc700" providerId="LiveId" clId="{CA45BBF1-208C-44D1-9121-3F2195636F7F}" dt="2024-04-17T21:20:14.243" v="5247"/>
          <ac:spMkLst>
            <pc:docMk/>
            <pc:sldMk cId="3098385924" sldId="305"/>
            <ac:spMk id="2" creationId="{6CC45B80-F1E7-DC7F-DFD5-233224CBB93D}"/>
          </ac:spMkLst>
        </pc:spChg>
        <pc:spChg chg="mod">
          <ac:chgData name="Adrien De Voeght" userId="e0325f4c009cc700" providerId="LiveId" clId="{CA45BBF1-208C-44D1-9121-3F2195636F7F}" dt="2024-04-17T21:20:14.243" v="5247"/>
          <ac:spMkLst>
            <pc:docMk/>
            <pc:sldMk cId="3098385924" sldId="305"/>
            <ac:spMk id="3" creationId="{D636A18D-0C28-FE5D-7E49-3823FCBE6D94}"/>
          </ac:spMkLst>
        </pc:spChg>
      </pc:sldChg>
      <pc:sldChg chg="addSp modSp add mod">
        <pc:chgData name="Adrien De Voeght" userId="e0325f4c009cc700" providerId="LiveId" clId="{CA45BBF1-208C-44D1-9121-3F2195636F7F}" dt="2024-04-17T21:22:00.539" v="5253"/>
        <pc:sldMkLst>
          <pc:docMk/>
          <pc:sldMk cId="390638098" sldId="306"/>
        </pc:sldMkLst>
        <pc:spChg chg="mod">
          <ac:chgData name="Adrien De Voeght" userId="e0325f4c009cc700" providerId="LiveId" clId="{CA45BBF1-208C-44D1-9121-3F2195636F7F}" dt="2024-04-17T21:21:41.500" v="5251"/>
          <ac:spMkLst>
            <pc:docMk/>
            <pc:sldMk cId="390638098" sldId="306"/>
            <ac:spMk id="2" creationId="{29548A5C-9563-E404-EF48-44A3240A2A67}"/>
          </ac:spMkLst>
        </pc:spChg>
        <pc:spChg chg="mod">
          <ac:chgData name="Adrien De Voeght" userId="e0325f4c009cc700" providerId="LiveId" clId="{CA45BBF1-208C-44D1-9121-3F2195636F7F}" dt="2024-04-17T21:21:50.353" v="5252" actId="6549"/>
          <ac:spMkLst>
            <pc:docMk/>
            <pc:sldMk cId="390638098" sldId="306"/>
            <ac:spMk id="3" creationId="{EE91B4DA-CCB3-7F15-3E60-387C309F9688}"/>
          </ac:spMkLst>
        </pc:spChg>
        <pc:graphicFrameChg chg="add mod">
          <ac:chgData name="Adrien De Voeght" userId="e0325f4c009cc700" providerId="LiveId" clId="{CA45BBF1-208C-44D1-9121-3F2195636F7F}" dt="2024-04-17T21:22:00.539" v="5253"/>
          <ac:graphicFrameMkLst>
            <pc:docMk/>
            <pc:sldMk cId="390638098" sldId="306"/>
            <ac:graphicFrameMk id="4" creationId="{B32E6BB5-9E3C-781F-55D5-BD828268AEDA}"/>
          </ac:graphicFrameMkLst>
        </pc:graphicFrameChg>
      </pc:sldChg>
      <pc:sldChg chg="addSp delSp modSp add mod">
        <pc:chgData name="Adrien De Voeght" userId="e0325f4c009cc700" providerId="LiveId" clId="{CA45BBF1-208C-44D1-9121-3F2195636F7F}" dt="2024-04-17T21:24:49.203" v="5275"/>
        <pc:sldMkLst>
          <pc:docMk/>
          <pc:sldMk cId="3240100479" sldId="307"/>
        </pc:sldMkLst>
        <pc:spChg chg="del">
          <ac:chgData name="Adrien De Voeght" userId="e0325f4c009cc700" providerId="LiveId" clId="{CA45BBF1-208C-44D1-9121-3F2195636F7F}" dt="2024-04-17T21:24:16.068" v="5263" actId="478"/>
          <ac:spMkLst>
            <pc:docMk/>
            <pc:sldMk cId="3240100479" sldId="307"/>
            <ac:spMk id="3" creationId="{77AC83CF-6CD5-622F-0853-41C4E809EF5B}"/>
          </ac:spMkLst>
        </pc:spChg>
        <pc:spChg chg="del">
          <ac:chgData name="Adrien De Voeght" userId="e0325f4c009cc700" providerId="LiveId" clId="{CA45BBF1-208C-44D1-9121-3F2195636F7F}" dt="2024-04-17T21:24:19.610" v="5264" actId="478"/>
          <ac:spMkLst>
            <pc:docMk/>
            <pc:sldMk cId="3240100479" sldId="307"/>
            <ac:spMk id="4" creationId="{45E3BD6B-9875-C99F-48EE-E3695D02BE60}"/>
          </ac:spMkLst>
        </pc:spChg>
        <pc:spChg chg="add mod">
          <ac:chgData name="Adrien De Voeght" userId="e0325f4c009cc700" providerId="LiveId" clId="{CA45BBF1-208C-44D1-9121-3F2195636F7F}" dt="2024-04-17T21:24:49.203" v="5275"/>
          <ac:spMkLst>
            <pc:docMk/>
            <pc:sldMk cId="3240100479" sldId="307"/>
            <ac:spMk id="6" creationId="{DEE1E32B-8F84-92C4-FC78-1560C8E7BF53}"/>
          </ac:spMkLst>
        </pc:spChg>
        <pc:picChg chg="add mod">
          <ac:chgData name="Adrien De Voeght" userId="e0325f4c009cc700" providerId="LiveId" clId="{CA45BBF1-208C-44D1-9121-3F2195636F7F}" dt="2024-04-17T21:24:33.157" v="5268" actId="1076"/>
          <ac:picMkLst>
            <pc:docMk/>
            <pc:sldMk cId="3240100479" sldId="307"/>
            <ac:picMk id="5" creationId="{8F6DE921-BA87-9924-B260-1DC926C6ECD3}"/>
          </ac:picMkLst>
        </pc:picChg>
        <pc:picChg chg="del">
          <ac:chgData name="Adrien De Voeght" userId="e0325f4c009cc700" providerId="LiveId" clId="{CA45BBF1-208C-44D1-9121-3F2195636F7F}" dt="2024-04-17T21:24:20.962" v="5265" actId="478"/>
          <ac:picMkLst>
            <pc:docMk/>
            <pc:sldMk cId="3240100479" sldId="307"/>
            <ac:picMk id="1026" creationId="{0DF86D8A-FAB8-C61A-4021-40E87D0D92E8}"/>
          </ac:picMkLst>
        </pc:picChg>
      </pc:sldChg>
      <pc:sldChg chg="addSp delSp modSp add mod">
        <pc:chgData name="Adrien De Voeght" userId="e0325f4c009cc700" providerId="LiveId" clId="{CA45BBF1-208C-44D1-9121-3F2195636F7F}" dt="2024-04-17T21:26:27.253" v="5292" actId="1076"/>
        <pc:sldMkLst>
          <pc:docMk/>
          <pc:sldMk cId="306807782" sldId="308"/>
        </pc:sldMkLst>
        <pc:spChg chg="del">
          <ac:chgData name="Adrien De Voeght" userId="e0325f4c009cc700" providerId="LiveId" clId="{CA45BBF1-208C-44D1-9121-3F2195636F7F}" dt="2024-04-17T21:25:14.324" v="5279" actId="478"/>
          <ac:spMkLst>
            <pc:docMk/>
            <pc:sldMk cId="306807782" sldId="308"/>
            <ac:spMk id="6" creationId="{DEE1E32B-8F84-92C4-FC78-1560C8E7BF53}"/>
          </ac:spMkLst>
        </pc:spChg>
        <pc:spChg chg="add mod">
          <ac:chgData name="Adrien De Voeght" userId="e0325f4c009cc700" providerId="LiveId" clId="{CA45BBF1-208C-44D1-9121-3F2195636F7F}" dt="2024-04-17T21:26:27.253" v="5292" actId="1076"/>
          <ac:spMkLst>
            <pc:docMk/>
            <pc:sldMk cId="306807782" sldId="308"/>
            <ac:spMk id="9" creationId="{9293495D-F610-4FE9-108A-B65242083974}"/>
          </ac:spMkLst>
        </pc:spChg>
        <pc:picChg chg="add mod">
          <ac:chgData name="Adrien De Voeght" userId="e0325f4c009cc700" providerId="LiveId" clId="{CA45BBF1-208C-44D1-9121-3F2195636F7F}" dt="2024-04-17T21:25:42.834" v="5284" actId="1076"/>
          <ac:picMkLst>
            <pc:docMk/>
            <pc:sldMk cId="306807782" sldId="308"/>
            <ac:picMk id="3" creationId="{C21194C9-49A4-D153-1A78-911A58F7F850}"/>
          </ac:picMkLst>
        </pc:picChg>
        <pc:picChg chg="add mod">
          <ac:chgData name="Adrien De Voeght" userId="e0325f4c009cc700" providerId="LiveId" clId="{CA45BBF1-208C-44D1-9121-3F2195636F7F}" dt="2024-04-17T21:25:42.834" v="5284" actId="1076"/>
          <ac:picMkLst>
            <pc:docMk/>
            <pc:sldMk cId="306807782" sldId="308"/>
            <ac:picMk id="4" creationId="{0C5E4645-D67B-8D47-AE97-9312D37AF66B}"/>
          </ac:picMkLst>
        </pc:picChg>
        <pc:picChg chg="del">
          <ac:chgData name="Adrien De Voeght" userId="e0325f4c009cc700" providerId="LiveId" clId="{CA45BBF1-208C-44D1-9121-3F2195636F7F}" dt="2024-04-17T21:25:10.904" v="5278" actId="478"/>
          <ac:picMkLst>
            <pc:docMk/>
            <pc:sldMk cId="306807782" sldId="308"/>
            <ac:picMk id="5" creationId="{8F6DE921-BA87-9924-B260-1DC926C6ECD3}"/>
          </ac:picMkLst>
        </pc:picChg>
        <pc:cxnChg chg="add mod">
          <ac:chgData name="Adrien De Voeght" userId="e0325f4c009cc700" providerId="LiveId" clId="{CA45BBF1-208C-44D1-9121-3F2195636F7F}" dt="2024-04-17T21:25:56.372" v="5286" actId="14100"/>
          <ac:cxnSpMkLst>
            <pc:docMk/>
            <pc:sldMk cId="306807782" sldId="308"/>
            <ac:cxnSpMk id="7" creationId="{3B4C749B-E0BD-68D6-CAC8-E6FC346D6632}"/>
          </ac:cxnSpMkLst>
        </pc:cxnChg>
        <pc:cxnChg chg="add mod">
          <ac:chgData name="Adrien De Voeght" userId="e0325f4c009cc700" providerId="LiveId" clId="{CA45BBF1-208C-44D1-9121-3F2195636F7F}" dt="2024-04-17T21:26:08.715" v="5288" actId="14100"/>
          <ac:cxnSpMkLst>
            <pc:docMk/>
            <pc:sldMk cId="306807782" sldId="308"/>
            <ac:cxnSpMk id="8" creationId="{DCCB8F86-37DA-D911-8D36-0189DD6E560A}"/>
          </ac:cxnSpMkLst>
        </pc:cxnChg>
      </pc:sldChg>
      <pc:sldChg chg="addSp delSp modSp add mod ord">
        <pc:chgData name="Adrien De Voeght" userId="e0325f4c009cc700" providerId="LiveId" clId="{CA45BBF1-208C-44D1-9121-3F2195636F7F}" dt="2024-04-17T21:27:56.799" v="5305"/>
        <pc:sldMkLst>
          <pc:docMk/>
          <pc:sldMk cId="2529087536" sldId="309"/>
        </pc:sldMkLst>
        <pc:spChg chg="add mod">
          <ac:chgData name="Adrien De Voeght" userId="e0325f4c009cc700" providerId="LiveId" clId="{CA45BBF1-208C-44D1-9121-3F2195636F7F}" dt="2024-04-17T21:27:31.931" v="5302"/>
          <ac:spMkLst>
            <pc:docMk/>
            <pc:sldMk cId="2529087536" sldId="309"/>
            <ac:spMk id="5" creationId="{77AC83CF-6CD5-622F-0853-41C4E809EF5B}"/>
          </ac:spMkLst>
        </pc:spChg>
        <pc:spChg chg="add mod">
          <ac:chgData name="Adrien De Voeght" userId="e0325f4c009cc700" providerId="LiveId" clId="{CA45BBF1-208C-44D1-9121-3F2195636F7F}" dt="2024-04-17T21:27:53.399" v="5303"/>
          <ac:spMkLst>
            <pc:docMk/>
            <pc:sldMk cId="2529087536" sldId="309"/>
            <ac:spMk id="6" creationId="{1C0EF90C-C9A2-7941-95B9-FF7B6EB165B6}"/>
          </ac:spMkLst>
        </pc:spChg>
        <pc:spChg chg="del">
          <ac:chgData name="Adrien De Voeght" userId="e0325f4c009cc700" providerId="LiveId" clId="{CA45BBF1-208C-44D1-9121-3F2195636F7F}" dt="2024-04-17T21:27:21.925" v="5300" actId="478"/>
          <ac:spMkLst>
            <pc:docMk/>
            <pc:sldMk cId="2529087536" sldId="309"/>
            <ac:spMk id="9" creationId="{9293495D-F610-4FE9-108A-B65242083974}"/>
          </ac:spMkLst>
        </pc:spChg>
        <pc:picChg chg="del">
          <ac:chgData name="Adrien De Voeght" userId="e0325f4c009cc700" providerId="LiveId" clId="{CA45BBF1-208C-44D1-9121-3F2195636F7F}" dt="2024-04-17T21:27:12.435" v="5296" actId="478"/>
          <ac:picMkLst>
            <pc:docMk/>
            <pc:sldMk cId="2529087536" sldId="309"/>
            <ac:picMk id="3" creationId="{C21194C9-49A4-D153-1A78-911A58F7F850}"/>
          </ac:picMkLst>
        </pc:picChg>
        <pc:picChg chg="del">
          <ac:chgData name="Adrien De Voeght" userId="e0325f4c009cc700" providerId="LiveId" clId="{CA45BBF1-208C-44D1-9121-3F2195636F7F}" dt="2024-04-17T21:27:13.476" v="5297" actId="478"/>
          <ac:picMkLst>
            <pc:docMk/>
            <pc:sldMk cId="2529087536" sldId="309"/>
            <ac:picMk id="4" creationId="{0C5E4645-D67B-8D47-AE97-9312D37AF66B}"/>
          </ac:picMkLst>
        </pc:picChg>
        <pc:cxnChg chg="del">
          <ac:chgData name="Adrien De Voeght" userId="e0325f4c009cc700" providerId="LiveId" clId="{CA45BBF1-208C-44D1-9121-3F2195636F7F}" dt="2024-04-17T21:27:15.258" v="5298" actId="478"/>
          <ac:cxnSpMkLst>
            <pc:docMk/>
            <pc:sldMk cId="2529087536" sldId="309"/>
            <ac:cxnSpMk id="7" creationId="{3B4C749B-E0BD-68D6-CAC8-E6FC346D6632}"/>
          </ac:cxnSpMkLst>
        </pc:cxnChg>
        <pc:cxnChg chg="del">
          <ac:chgData name="Adrien De Voeght" userId="e0325f4c009cc700" providerId="LiveId" clId="{CA45BBF1-208C-44D1-9121-3F2195636F7F}" dt="2024-04-17T21:27:17.031" v="5299" actId="478"/>
          <ac:cxnSpMkLst>
            <pc:docMk/>
            <pc:sldMk cId="2529087536" sldId="309"/>
            <ac:cxnSpMk id="8" creationId="{DCCB8F86-37DA-D911-8D36-0189DD6E560A}"/>
          </ac:cxnSpMkLst>
        </pc:cxnChg>
      </pc:sldChg>
      <pc:sldChg chg="addSp delSp modSp add mod ord">
        <pc:chgData name="Adrien De Voeght" userId="e0325f4c009cc700" providerId="LiveId" clId="{CA45BBF1-208C-44D1-9121-3F2195636F7F}" dt="2024-04-17T21:29:16.980" v="5321" actId="1076"/>
        <pc:sldMkLst>
          <pc:docMk/>
          <pc:sldMk cId="260153137" sldId="310"/>
        </pc:sldMkLst>
        <pc:spChg chg="add mod">
          <ac:chgData name="Adrien De Voeght" userId="e0325f4c009cc700" providerId="LiveId" clId="{CA45BBF1-208C-44D1-9121-3F2195636F7F}" dt="2024-04-17T21:28:31.219" v="5310" actId="478"/>
          <ac:spMkLst>
            <pc:docMk/>
            <pc:sldMk cId="260153137" sldId="310"/>
            <ac:spMk id="4" creationId="{EBEEE974-04C6-0753-0530-B3097A499E9F}"/>
          </ac:spMkLst>
        </pc:spChg>
        <pc:spChg chg="del">
          <ac:chgData name="Adrien De Voeght" userId="e0325f4c009cc700" providerId="LiveId" clId="{CA45BBF1-208C-44D1-9121-3F2195636F7F}" dt="2024-04-17T21:28:31.219" v="5310" actId="478"/>
          <ac:spMkLst>
            <pc:docMk/>
            <pc:sldMk cId="260153137" sldId="310"/>
            <ac:spMk id="5" creationId="{77AC83CF-6CD5-622F-0853-41C4E809EF5B}"/>
          </ac:spMkLst>
        </pc:spChg>
        <pc:spChg chg="mod">
          <ac:chgData name="Adrien De Voeght" userId="e0325f4c009cc700" providerId="LiveId" clId="{CA45BBF1-208C-44D1-9121-3F2195636F7F}" dt="2024-04-17T21:28:48.811" v="5315" actId="1076"/>
          <ac:spMkLst>
            <pc:docMk/>
            <pc:sldMk cId="260153137" sldId="310"/>
            <ac:spMk id="6" creationId="{1C0EF90C-C9A2-7941-95B9-FF7B6EB165B6}"/>
          </ac:spMkLst>
        </pc:spChg>
        <pc:spChg chg="add mod">
          <ac:chgData name="Adrien De Voeght" userId="e0325f4c009cc700" providerId="LiveId" clId="{CA45BBF1-208C-44D1-9121-3F2195636F7F}" dt="2024-04-17T21:29:16.980" v="5321" actId="1076"/>
          <ac:spMkLst>
            <pc:docMk/>
            <pc:sldMk cId="260153137" sldId="310"/>
            <ac:spMk id="8" creationId="{751F44CF-ACAE-A1A9-75CE-B6282E6F12B0}"/>
          </ac:spMkLst>
        </pc:spChg>
        <pc:picChg chg="add mod">
          <ac:chgData name="Adrien De Voeght" userId="e0325f4c009cc700" providerId="LiveId" clId="{CA45BBF1-208C-44D1-9121-3F2195636F7F}" dt="2024-04-17T21:28:54.448" v="5317" actId="1076"/>
          <ac:picMkLst>
            <pc:docMk/>
            <pc:sldMk cId="260153137" sldId="310"/>
            <ac:picMk id="7" creationId="{9FDA986F-049D-485F-2F4C-0D7B01AD67DB}"/>
          </ac:picMkLst>
        </pc:picChg>
      </pc:sldChg>
      <pc:sldChg chg="addSp delSp modSp add mod">
        <pc:chgData name="Adrien De Voeght" userId="e0325f4c009cc700" providerId="LiveId" clId="{CA45BBF1-208C-44D1-9121-3F2195636F7F}" dt="2024-04-17T21:31:18.363" v="5399" actId="1035"/>
        <pc:sldMkLst>
          <pc:docMk/>
          <pc:sldMk cId="3772405602" sldId="311"/>
        </pc:sldMkLst>
        <pc:spChg chg="add mod">
          <ac:chgData name="Adrien De Voeght" userId="e0325f4c009cc700" providerId="LiveId" clId="{CA45BBF1-208C-44D1-9121-3F2195636F7F}" dt="2024-04-17T21:31:02.011" v="5365" actId="1076"/>
          <ac:spMkLst>
            <pc:docMk/>
            <pc:sldMk cId="3772405602" sldId="311"/>
            <ac:spMk id="3" creationId="{D1A15D93-4D50-B7E4-1ECD-CB8753D3FEDD}"/>
          </ac:spMkLst>
        </pc:spChg>
        <pc:spChg chg="del">
          <ac:chgData name="Adrien De Voeght" userId="e0325f4c009cc700" providerId="LiveId" clId="{CA45BBF1-208C-44D1-9121-3F2195636F7F}" dt="2024-04-17T21:29:48.463" v="5327" actId="478"/>
          <ac:spMkLst>
            <pc:docMk/>
            <pc:sldMk cId="3772405602" sldId="311"/>
            <ac:spMk id="6" creationId="{1C0EF90C-C9A2-7941-95B9-FF7B6EB165B6}"/>
          </ac:spMkLst>
        </pc:spChg>
        <pc:spChg chg="del mod">
          <ac:chgData name="Adrien De Voeght" userId="e0325f4c009cc700" providerId="LiveId" clId="{CA45BBF1-208C-44D1-9121-3F2195636F7F}" dt="2024-04-17T21:29:45.622" v="5326" actId="478"/>
          <ac:spMkLst>
            <pc:docMk/>
            <pc:sldMk cId="3772405602" sldId="311"/>
            <ac:spMk id="8" creationId="{751F44CF-ACAE-A1A9-75CE-B6282E6F12B0}"/>
          </ac:spMkLst>
        </pc:spChg>
        <pc:picChg chg="add mod">
          <ac:chgData name="Adrien De Voeght" userId="e0325f4c009cc700" providerId="LiveId" clId="{CA45BBF1-208C-44D1-9121-3F2195636F7F}" dt="2024-04-17T21:31:05.101" v="5366" actId="14100"/>
          <ac:picMkLst>
            <pc:docMk/>
            <pc:sldMk cId="3772405602" sldId="311"/>
            <ac:picMk id="5" creationId="{A663DC38-213F-08ED-4321-6168F652E5C8}"/>
          </ac:picMkLst>
        </pc:picChg>
        <pc:picChg chg="del">
          <ac:chgData name="Adrien De Voeght" userId="e0325f4c009cc700" providerId="LiveId" clId="{CA45BBF1-208C-44D1-9121-3F2195636F7F}" dt="2024-04-17T21:29:41.795" v="5324" actId="478"/>
          <ac:picMkLst>
            <pc:docMk/>
            <pc:sldMk cId="3772405602" sldId="311"/>
            <ac:picMk id="7" creationId="{9FDA986F-049D-485F-2F4C-0D7B01AD67DB}"/>
          </ac:picMkLst>
        </pc:picChg>
        <pc:picChg chg="add mod">
          <ac:chgData name="Adrien De Voeght" userId="e0325f4c009cc700" providerId="LiveId" clId="{CA45BBF1-208C-44D1-9121-3F2195636F7F}" dt="2024-04-17T21:31:18.363" v="5399" actId="1035"/>
          <ac:picMkLst>
            <pc:docMk/>
            <pc:sldMk cId="3772405602" sldId="311"/>
            <ac:picMk id="9" creationId="{57005760-B580-85FF-6928-8562ABC9E7ED}"/>
          </ac:picMkLst>
        </pc:picChg>
      </pc:sldChg>
      <pc:sldChg chg="addSp delSp modSp add mod">
        <pc:chgData name="Adrien De Voeght" userId="e0325f4c009cc700" providerId="LiveId" clId="{CA45BBF1-208C-44D1-9121-3F2195636F7F}" dt="2024-04-17T21:34:21.527" v="5436" actId="1076"/>
        <pc:sldMkLst>
          <pc:docMk/>
          <pc:sldMk cId="95190068" sldId="312"/>
        </pc:sldMkLst>
        <pc:spChg chg="mod">
          <ac:chgData name="Adrien De Voeght" userId="e0325f4c009cc700" providerId="LiveId" clId="{CA45BBF1-208C-44D1-9121-3F2195636F7F}" dt="2024-04-17T21:32:50.763" v="5420" actId="20577"/>
          <ac:spMkLst>
            <pc:docMk/>
            <pc:sldMk cId="95190068" sldId="312"/>
            <ac:spMk id="2" creationId="{53E5115A-2096-3249-79D6-F5EFD747CB38}"/>
          </ac:spMkLst>
        </pc:spChg>
        <pc:spChg chg="mod">
          <ac:chgData name="Adrien De Voeght" userId="e0325f4c009cc700" providerId="LiveId" clId="{CA45BBF1-208C-44D1-9121-3F2195636F7F}" dt="2024-04-17T21:31:55.521" v="5404" actId="6549"/>
          <ac:spMkLst>
            <pc:docMk/>
            <pc:sldMk cId="95190068" sldId="312"/>
            <ac:spMk id="3" creationId="{D1A15D93-4D50-B7E4-1ECD-CB8753D3FEDD}"/>
          </ac:spMkLst>
        </pc:spChg>
        <pc:spChg chg="mod">
          <ac:chgData name="Adrien De Voeght" userId="e0325f4c009cc700" providerId="LiveId" clId="{CA45BBF1-208C-44D1-9121-3F2195636F7F}" dt="2024-04-17T21:33:59.987" v="5434" actId="313"/>
          <ac:spMkLst>
            <pc:docMk/>
            <pc:sldMk cId="95190068" sldId="312"/>
            <ac:spMk id="4" creationId="{EBEEE974-04C6-0753-0530-B3097A499E9F}"/>
          </ac:spMkLst>
        </pc:spChg>
        <pc:spChg chg="add mod">
          <ac:chgData name="Adrien De Voeght" userId="e0325f4c009cc700" providerId="LiveId" clId="{CA45BBF1-208C-44D1-9121-3F2195636F7F}" dt="2024-04-17T21:33:54.950" v="5433" actId="1076"/>
          <ac:spMkLst>
            <pc:docMk/>
            <pc:sldMk cId="95190068" sldId="312"/>
            <ac:spMk id="6" creationId="{4CDADCF4-CFC1-62C9-AB62-BE17E325AB4E}"/>
          </ac:spMkLst>
        </pc:spChg>
        <pc:spChg chg="add mod">
          <ac:chgData name="Adrien De Voeght" userId="e0325f4c009cc700" providerId="LiveId" clId="{CA45BBF1-208C-44D1-9121-3F2195636F7F}" dt="2024-04-17T21:34:21.527" v="5436" actId="1076"/>
          <ac:spMkLst>
            <pc:docMk/>
            <pc:sldMk cId="95190068" sldId="312"/>
            <ac:spMk id="7" creationId="{339E58B5-E8DD-56A3-C7EB-D76524524588}"/>
          </ac:spMkLst>
        </pc:spChg>
        <pc:picChg chg="del">
          <ac:chgData name="Adrien De Voeght" userId="e0325f4c009cc700" providerId="LiveId" clId="{CA45BBF1-208C-44D1-9121-3F2195636F7F}" dt="2024-04-17T21:31:48.742" v="5402" actId="478"/>
          <ac:picMkLst>
            <pc:docMk/>
            <pc:sldMk cId="95190068" sldId="312"/>
            <ac:picMk id="5" creationId="{A663DC38-213F-08ED-4321-6168F652E5C8}"/>
          </ac:picMkLst>
        </pc:picChg>
        <pc:picChg chg="del">
          <ac:chgData name="Adrien De Voeght" userId="e0325f4c009cc700" providerId="LiveId" clId="{CA45BBF1-208C-44D1-9121-3F2195636F7F}" dt="2024-04-17T21:31:50.332" v="5403" actId="478"/>
          <ac:picMkLst>
            <pc:docMk/>
            <pc:sldMk cId="95190068" sldId="312"/>
            <ac:picMk id="9" creationId="{57005760-B580-85FF-6928-8562ABC9E7ED}"/>
          </ac:picMkLst>
        </pc:picChg>
      </pc:sldChg>
      <pc:sldChg chg="addSp delSp modSp add mod">
        <pc:chgData name="Adrien De Voeght" userId="e0325f4c009cc700" providerId="LiveId" clId="{CA45BBF1-208C-44D1-9121-3F2195636F7F}" dt="2024-04-17T21:48:35.885" v="5556" actId="313"/>
        <pc:sldMkLst>
          <pc:docMk/>
          <pc:sldMk cId="5829217" sldId="313"/>
        </pc:sldMkLst>
        <pc:spChg chg="del">
          <ac:chgData name="Adrien De Voeght" userId="e0325f4c009cc700" providerId="LiveId" clId="{CA45BBF1-208C-44D1-9121-3F2195636F7F}" dt="2024-04-17T21:39:45.839" v="5440" actId="478"/>
          <ac:spMkLst>
            <pc:docMk/>
            <pc:sldMk cId="5829217" sldId="313"/>
            <ac:spMk id="4" creationId="{EBEEE974-04C6-0753-0530-B3097A499E9F}"/>
          </ac:spMkLst>
        </pc:spChg>
        <pc:spChg chg="del mod">
          <ac:chgData name="Adrien De Voeght" userId="e0325f4c009cc700" providerId="LiveId" clId="{CA45BBF1-208C-44D1-9121-3F2195636F7F}" dt="2024-04-17T21:39:54.163" v="5443" actId="478"/>
          <ac:spMkLst>
            <pc:docMk/>
            <pc:sldMk cId="5829217" sldId="313"/>
            <ac:spMk id="6" creationId="{4CDADCF4-CFC1-62C9-AB62-BE17E325AB4E}"/>
          </ac:spMkLst>
        </pc:spChg>
        <pc:spChg chg="del">
          <ac:chgData name="Adrien De Voeght" userId="e0325f4c009cc700" providerId="LiveId" clId="{CA45BBF1-208C-44D1-9121-3F2195636F7F}" dt="2024-04-17T21:39:57.792" v="5444" actId="478"/>
          <ac:spMkLst>
            <pc:docMk/>
            <pc:sldMk cId="5829217" sldId="313"/>
            <ac:spMk id="7" creationId="{339E58B5-E8DD-56A3-C7EB-D76524524588}"/>
          </ac:spMkLst>
        </pc:spChg>
        <pc:spChg chg="add del mod">
          <ac:chgData name="Adrien De Voeght" userId="e0325f4c009cc700" providerId="LiveId" clId="{CA45BBF1-208C-44D1-9121-3F2195636F7F}" dt="2024-04-17T21:39:50.741" v="5441" actId="478"/>
          <ac:spMkLst>
            <pc:docMk/>
            <pc:sldMk cId="5829217" sldId="313"/>
            <ac:spMk id="8" creationId="{D57F5629-D25A-F87C-13E9-E3B2F8E33AE5}"/>
          </ac:spMkLst>
        </pc:spChg>
        <pc:spChg chg="add mod">
          <ac:chgData name="Adrien De Voeght" userId="e0325f4c009cc700" providerId="LiveId" clId="{CA45BBF1-208C-44D1-9121-3F2195636F7F}" dt="2024-04-17T21:48:35.885" v="5556" actId="313"/>
          <ac:spMkLst>
            <pc:docMk/>
            <pc:sldMk cId="5829217" sldId="313"/>
            <ac:spMk id="9" creationId="{77AC83CF-6CD5-622F-0853-41C4E809EF5B}"/>
          </ac:spMkLst>
        </pc:spChg>
        <pc:spChg chg="add mod">
          <ac:chgData name="Adrien De Voeght" userId="e0325f4c009cc700" providerId="LiveId" clId="{CA45BBF1-208C-44D1-9121-3F2195636F7F}" dt="2024-04-17T21:40:19.425" v="5449" actId="1076"/>
          <ac:spMkLst>
            <pc:docMk/>
            <pc:sldMk cId="5829217" sldId="313"/>
            <ac:spMk id="10" creationId="{5482EEB4-D8E4-04FC-01E0-D73B7A885F0E}"/>
          </ac:spMkLst>
        </pc:spChg>
      </pc:sldChg>
      <pc:sldChg chg="addSp delSp modSp add mod">
        <pc:chgData name="Adrien De Voeght" userId="e0325f4c009cc700" providerId="LiveId" clId="{CA45BBF1-208C-44D1-9121-3F2195636F7F}" dt="2024-04-17T21:49:18.095" v="5561" actId="1076"/>
        <pc:sldMkLst>
          <pc:docMk/>
          <pc:sldMk cId="109570177" sldId="314"/>
        </pc:sldMkLst>
        <pc:spChg chg="del mod">
          <ac:chgData name="Adrien De Voeght" userId="e0325f4c009cc700" providerId="LiveId" clId="{CA45BBF1-208C-44D1-9121-3F2195636F7F}" dt="2024-04-17T21:48:54.410" v="5559" actId="478"/>
          <ac:spMkLst>
            <pc:docMk/>
            <pc:sldMk cId="109570177" sldId="314"/>
            <ac:spMk id="3" creationId="{B9684119-B682-76A7-3C0F-FC25F0B3AE95}"/>
          </ac:spMkLst>
        </pc:spChg>
        <pc:spChg chg="add mod">
          <ac:chgData name="Adrien De Voeght" userId="e0325f4c009cc700" providerId="LiveId" clId="{CA45BBF1-208C-44D1-9121-3F2195636F7F}" dt="2024-04-17T21:48:54.410" v="5559" actId="478"/>
          <ac:spMkLst>
            <pc:docMk/>
            <pc:sldMk cId="109570177" sldId="314"/>
            <ac:spMk id="6" creationId="{8ECBA7B2-C2BF-EDE0-56EC-14DE0EC2FED1}"/>
          </ac:spMkLst>
        </pc:spChg>
        <pc:picChg chg="add mod">
          <ac:chgData name="Adrien De Voeght" userId="e0325f4c009cc700" providerId="LiveId" clId="{CA45BBF1-208C-44D1-9121-3F2195636F7F}" dt="2024-04-17T21:49:18.095" v="5561" actId="1076"/>
          <ac:picMkLst>
            <pc:docMk/>
            <pc:sldMk cId="109570177" sldId="314"/>
            <ac:picMk id="7" creationId="{D53ECC04-127F-2D3A-A51C-D59C0B319516}"/>
          </ac:picMkLst>
        </pc:picChg>
      </pc:sldChg>
      <pc:sldChg chg="addSp delSp modSp add mod">
        <pc:chgData name="Adrien De Voeght" userId="e0325f4c009cc700" providerId="LiveId" clId="{CA45BBF1-208C-44D1-9121-3F2195636F7F}" dt="2024-04-17T21:50:26.102" v="5573"/>
        <pc:sldMkLst>
          <pc:docMk/>
          <pc:sldMk cId="1986153511" sldId="315"/>
        </pc:sldMkLst>
        <pc:spChg chg="mod">
          <ac:chgData name="Adrien De Voeght" userId="e0325f4c009cc700" providerId="LiveId" clId="{CA45BBF1-208C-44D1-9121-3F2195636F7F}" dt="2024-04-17T21:49:58.321" v="5566" actId="207"/>
          <ac:spMkLst>
            <pc:docMk/>
            <pc:sldMk cId="1986153511" sldId="315"/>
            <ac:spMk id="2" creationId="{F8811310-17C7-D91B-A082-45B377A0D759}"/>
          </ac:spMkLst>
        </pc:spChg>
        <pc:spChg chg="add mod">
          <ac:chgData name="Adrien De Voeght" userId="e0325f4c009cc700" providerId="LiveId" clId="{CA45BBF1-208C-44D1-9121-3F2195636F7F}" dt="2024-04-17T21:50:09.866" v="5569"/>
          <ac:spMkLst>
            <pc:docMk/>
            <pc:sldMk cId="1986153511" sldId="315"/>
            <ac:spMk id="3" creationId="{7E5F8F46-BF55-B95D-809A-D93A2BC8AB1A}"/>
          </ac:spMkLst>
        </pc:spChg>
        <pc:spChg chg="del">
          <ac:chgData name="Adrien De Voeght" userId="e0325f4c009cc700" providerId="LiveId" clId="{CA45BBF1-208C-44D1-9121-3F2195636F7F}" dt="2024-04-17T21:50:13.928" v="5570" actId="478"/>
          <ac:spMkLst>
            <pc:docMk/>
            <pc:sldMk cId="1986153511" sldId="315"/>
            <ac:spMk id="4" creationId="{1B00578A-0AA0-6EDA-73EB-68913959FC1C}"/>
          </ac:spMkLst>
        </pc:spChg>
        <pc:spChg chg="del">
          <ac:chgData name="Adrien De Voeght" userId="e0325f4c009cc700" providerId="LiveId" clId="{CA45BBF1-208C-44D1-9121-3F2195636F7F}" dt="2024-04-17T21:50:17.698" v="5571" actId="478"/>
          <ac:spMkLst>
            <pc:docMk/>
            <pc:sldMk cId="1986153511" sldId="315"/>
            <ac:spMk id="6" creationId="{8ECBA7B2-C2BF-EDE0-56EC-14DE0EC2FED1}"/>
          </ac:spMkLst>
        </pc:spChg>
        <pc:picChg chg="add mod">
          <ac:chgData name="Adrien De Voeght" userId="e0325f4c009cc700" providerId="LiveId" clId="{CA45BBF1-208C-44D1-9121-3F2195636F7F}" dt="2024-04-17T21:50:26.102" v="5573"/>
          <ac:picMkLst>
            <pc:docMk/>
            <pc:sldMk cId="1986153511" sldId="315"/>
            <ac:picMk id="5" creationId="{E0F0ED01-FEED-8BC9-E699-0C2CBC2D88E0}"/>
          </ac:picMkLst>
        </pc:picChg>
        <pc:picChg chg="del">
          <ac:chgData name="Adrien De Voeght" userId="e0325f4c009cc700" providerId="LiveId" clId="{CA45BBF1-208C-44D1-9121-3F2195636F7F}" dt="2024-04-17T21:50:08.374" v="5568" actId="478"/>
          <ac:picMkLst>
            <pc:docMk/>
            <pc:sldMk cId="1986153511" sldId="315"/>
            <ac:picMk id="7" creationId="{D53ECC04-127F-2D3A-A51C-D59C0B319516}"/>
          </ac:picMkLst>
        </pc:picChg>
      </pc:sldChg>
      <pc:sldChg chg="new del">
        <pc:chgData name="Adrien De Voeght" userId="e0325f4c009cc700" providerId="LiveId" clId="{CA45BBF1-208C-44D1-9121-3F2195636F7F}" dt="2024-04-17T21:50:45.251" v="5576" actId="47"/>
        <pc:sldMkLst>
          <pc:docMk/>
          <pc:sldMk cId="1700866613" sldId="316"/>
        </pc:sldMkLst>
      </pc:sldChg>
      <pc:sldChg chg="addSp modSp add mod modNotesTx">
        <pc:chgData name="Adrien De Voeght" userId="e0325f4c009cc700" providerId="LiveId" clId="{CA45BBF1-208C-44D1-9121-3F2195636F7F}" dt="2024-04-17T21:54:20.352" v="5611" actId="255"/>
        <pc:sldMkLst>
          <pc:docMk/>
          <pc:sldMk cId="3818950387" sldId="316"/>
        </pc:sldMkLst>
        <pc:spChg chg="mod">
          <ac:chgData name="Adrien De Voeght" userId="e0325f4c009cc700" providerId="LiveId" clId="{CA45BBF1-208C-44D1-9121-3F2195636F7F}" dt="2024-04-17T21:52:29.822" v="5606" actId="27636"/>
          <ac:spMkLst>
            <pc:docMk/>
            <pc:sldMk cId="3818950387" sldId="316"/>
            <ac:spMk id="3" creationId="{BA5D332D-0585-CFED-3C2D-5A83F3A4DFF8}"/>
          </ac:spMkLst>
        </pc:spChg>
        <pc:spChg chg="add mod">
          <ac:chgData name="Adrien De Voeght" userId="e0325f4c009cc700" providerId="LiveId" clId="{CA45BBF1-208C-44D1-9121-3F2195636F7F}" dt="2024-04-17T21:54:20.352" v="5611" actId="255"/>
          <ac:spMkLst>
            <pc:docMk/>
            <pc:sldMk cId="3818950387" sldId="316"/>
            <ac:spMk id="4" creationId="{0D5A9AAE-51F1-9BED-7D10-D0FD314815EC}"/>
          </ac:spMkLst>
        </pc:spChg>
        <pc:picChg chg="mod">
          <ac:chgData name="Adrien De Voeght" userId="e0325f4c009cc700" providerId="LiveId" clId="{CA45BBF1-208C-44D1-9121-3F2195636F7F}" dt="2024-04-17T21:52:24.495" v="5604" actId="1076"/>
          <ac:picMkLst>
            <pc:docMk/>
            <pc:sldMk cId="3818950387" sldId="316"/>
            <ac:picMk id="5" creationId="{76D6241A-AAA8-DF93-478F-126B3C8A7081}"/>
          </ac:picMkLst>
        </pc:picChg>
        <pc:picChg chg="mod">
          <ac:chgData name="Adrien De Voeght" userId="e0325f4c009cc700" providerId="LiveId" clId="{CA45BBF1-208C-44D1-9121-3F2195636F7F}" dt="2024-04-17T21:52:20.264" v="5603" actId="1076"/>
          <ac:picMkLst>
            <pc:docMk/>
            <pc:sldMk cId="3818950387" sldId="316"/>
            <ac:picMk id="1026" creationId="{81816D77-323B-8FF6-E645-3A04413F8EB5}"/>
          </ac:picMkLst>
        </pc:picChg>
      </pc:sldChg>
      <pc:sldChg chg="addSp delSp modSp add mod modNotesTx">
        <pc:chgData name="Adrien De Voeght" userId="e0325f4c009cc700" providerId="LiveId" clId="{CA45BBF1-208C-44D1-9121-3F2195636F7F}" dt="2024-04-17T21:57:04.395" v="5644" actId="20577"/>
        <pc:sldMkLst>
          <pc:docMk/>
          <pc:sldMk cId="941010062" sldId="317"/>
        </pc:sldMkLst>
        <pc:spChg chg="del">
          <ac:chgData name="Adrien De Voeght" userId="e0325f4c009cc700" providerId="LiveId" clId="{CA45BBF1-208C-44D1-9121-3F2195636F7F}" dt="2024-04-17T21:55:08.915" v="5618" actId="478"/>
          <ac:spMkLst>
            <pc:docMk/>
            <pc:sldMk cId="941010062" sldId="317"/>
            <ac:spMk id="3" creationId="{BA5D332D-0585-CFED-3C2D-5A83F3A4DFF8}"/>
          </ac:spMkLst>
        </pc:spChg>
        <pc:spChg chg="del">
          <ac:chgData name="Adrien De Voeght" userId="e0325f4c009cc700" providerId="LiveId" clId="{CA45BBF1-208C-44D1-9121-3F2195636F7F}" dt="2024-04-17T21:55:20.415" v="5621" actId="478"/>
          <ac:spMkLst>
            <pc:docMk/>
            <pc:sldMk cId="941010062" sldId="317"/>
            <ac:spMk id="4" creationId="{0D5A9AAE-51F1-9BED-7D10-D0FD314815EC}"/>
          </ac:spMkLst>
        </pc:spChg>
        <pc:spChg chg="add del mod">
          <ac:chgData name="Adrien De Voeght" userId="e0325f4c009cc700" providerId="LiveId" clId="{CA45BBF1-208C-44D1-9121-3F2195636F7F}" dt="2024-04-17T21:55:40.741" v="5625" actId="478"/>
          <ac:spMkLst>
            <pc:docMk/>
            <pc:sldMk cId="941010062" sldId="317"/>
            <ac:spMk id="7" creationId="{A0BFA6FE-41FD-C8F0-3164-FF61F69B4A3A}"/>
          </ac:spMkLst>
        </pc:spChg>
        <pc:spChg chg="add mod">
          <ac:chgData name="Adrien De Voeght" userId="e0325f4c009cc700" providerId="LiveId" clId="{CA45BBF1-208C-44D1-9121-3F2195636F7F}" dt="2024-04-17T21:56:23.261" v="5636" actId="113"/>
          <ac:spMkLst>
            <pc:docMk/>
            <pc:sldMk cId="941010062" sldId="317"/>
            <ac:spMk id="8" creationId="{43178EE0-B236-702B-A3D1-D2C6FF8FD159}"/>
          </ac:spMkLst>
        </pc:spChg>
        <pc:spChg chg="add mod">
          <ac:chgData name="Adrien De Voeght" userId="e0325f4c009cc700" providerId="LiveId" clId="{CA45BBF1-208C-44D1-9121-3F2195636F7F}" dt="2024-04-17T21:56:57.905" v="5643" actId="1076"/>
          <ac:spMkLst>
            <pc:docMk/>
            <pc:sldMk cId="941010062" sldId="317"/>
            <ac:spMk id="12" creationId="{9B344C3B-CE5B-EBE7-7FB7-25781CE01259}"/>
          </ac:spMkLst>
        </pc:spChg>
        <pc:picChg chg="del">
          <ac:chgData name="Adrien De Voeght" userId="e0325f4c009cc700" providerId="LiveId" clId="{CA45BBF1-208C-44D1-9121-3F2195636F7F}" dt="2024-04-17T21:55:13.649" v="5620" actId="478"/>
          <ac:picMkLst>
            <pc:docMk/>
            <pc:sldMk cId="941010062" sldId="317"/>
            <ac:picMk id="5" creationId="{76D6241A-AAA8-DF93-478F-126B3C8A7081}"/>
          </ac:picMkLst>
        </pc:picChg>
        <pc:picChg chg="add mod">
          <ac:chgData name="Adrien De Voeght" userId="e0325f4c009cc700" providerId="LiveId" clId="{CA45BBF1-208C-44D1-9121-3F2195636F7F}" dt="2024-04-17T21:56:19.652" v="5635" actId="14100"/>
          <ac:picMkLst>
            <pc:docMk/>
            <pc:sldMk cId="941010062" sldId="317"/>
            <ac:picMk id="9" creationId="{AF550456-A5CA-CD2D-04EF-B58CDDAD0DBB}"/>
          </ac:picMkLst>
        </pc:picChg>
        <pc:picChg chg="add mod">
          <ac:chgData name="Adrien De Voeght" userId="e0325f4c009cc700" providerId="LiveId" clId="{CA45BBF1-208C-44D1-9121-3F2195636F7F}" dt="2024-04-17T21:56:04.645" v="5631" actId="1076"/>
          <ac:picMkLst>
            <pc:docMk/>
            <pc:sldMk cId="941010062" sldId="317"/>
            <ac:picMk id="10" creationId="{2F4830DC-F0DA-D13B-913F-EDEBDEBF783B}"/>
          </ac:picMkLst>
        </pc:picChg>
        <pc:picChg chg="add mod">
          <ac:chgData name="Adrien De Voeght" userId="e0325f4c009cc700" providerId="LiveId" clId="{CA45BBF1-208C-44D1-9121-3F2195636F7F}" dt="2024-04-17T21:56:38.964" v="5640" actId="1076"/>
          <ac:picMkLst>
            <pc:docMk/>
            <pc:sldMk cId="941010062" sldId="317"/>
            <ac:picMk id="11" creationId="{7C9B719A-5B93-DABC-B666-B45FFAB7F023}"/>
          </ac:picMkLst>
        </pc:picChg>
        <pc:picChg chg="del">
          <ac:chgData name="Adrien De Voeght" userId="e0325f4c009cc700" providerId="LiveId" clId="{CA45BBF1-208C-44D1-9121-3F2195636F7F}" dt="2024-04-17T21:55:23.824" v="5622" actId="478"/>
          <ac:picMkLst>
            <pc:docMk/>
            <pc:sldMk cId="941010062" sldId="317"/>
            <ac:picMk id="1026" creationId="{81816D77-323B-8FF6-E645-3A04413F8EB5}"/>
          </ac:picMkLst>
        </pc:picChg>
      </pc:sldChg>
      <pc:sldChg chg="addSp delSp modSp add mod">
        <pc:chgData name="Adrien De Voeght" userId="e0325f4c009cc700" providerId="LiveId" clId="{CA45BBF1-208C-44D1-9121-3F2195636F7F}" dt="2024-04-17T22:00:59.803" v="5729" actId="255"/>
        <pc:sldMkLst>
          <pc:docMk/>
          <pc:sldMk cId="1304290899" sldId="318"/>
        </pc:sldMkLst>
        <pc:spChg chg="del">
          <ac:chgData name="Adrien De Voeght" userId="e0325f4c009cc700" providerId="LiveId" clId="{CA45BBF1-208C-44D1-9121-3F2195636F7F}" dt="2024-04-17T22:00:03.495" v="5716" actId="478"/>
          <ac:spMkLst>
            <pc:docMk/>
            <pc:sldMk cId="1304290899" sldId="318"/>
            <ac:spMk id="3" creationId="{A41F16BD-6E92-D08D-EB0C-317EBCCB2EA0}"/>
          </ac:spMkLst>
        </pc:spChg>
        <pc:spChg chg="add mod">
          <ac:chgData name="Adrien De Voeght" userId="e0325f4c009cc700" providerId="LiveId" clId="{CA45BBF1-208C-44D1-9121-3F2195636F7F}" dt="2024-04-17T22:00:16.506" v="5719"/>
          <ac:spMkLst>
            <pc:docMk/>
            <pc:sldMk cId="1304290899" sldId="318"/>
            <ac:spMk id="4" creationId="{7B9229CB-26FD-2981-195E-FA117743F2CE}"/>
          </ac:spMkLst>
        </pc:spChg>
        <pc:spChg chg="del">
          <ac:chgData name="Adrien De Voeght" userId="e0325f4c009cc700" providerId="LiveId" clId="{CA45BBF1-208C-44D1-9121-3F2195636F7F}" dt="2024-04-17T22:00:35.814" v="5725" actId="478"/>
          <ac:spMkLst>
            <pc:docMk/>
            <pc:sldMk cId="1304290899" sldId="318"/>
            <ac:spMk id="6" creationId="{05C69214-95C9-87E8-20A7-52D127F734E7}"/>
          </ac:spMkLst>
        </pc:spChg>
        <pc:spChg chg="del">
          <ac:chgData name="Adrien De Voeght" userId="e0325f4c009cc700" providerId="LiveId" clId="{CA45BBF1-208C-44D1-9121-3F2195636F7F}" dt="2024-04-17T22:00:33.969" v="5724" actId="478"/>
          <ac:spMkLst>
            <pc:docMk/>
            <pc:sldMk cId="1304290899" sldId="318"/>
            <ac:spMk id="9" creationId="{9E21A254-F60A-7FBF-9B93-B937DB76D031}"/>
          </ac:spMkLst>
        </pc:spChg>
        <pc:spChg chg="del">
          <ac:chgData name="Adrien De Voeght" userId="e0325f4c009cc700" providerId="LiveId" clId="{CA45BBF1-208C-44D1-9121-3F2195636F7F}" dt="2024-04-17T22:00:06.755" v="5717" actId="478"/>
          <ac:spMkLst>
            <pc:docMk/>
            <pc:sldMk cId="1304290899" sldId="318"/>
            <ac:spMk id="11" creationId="{41295469-C2D9-27D5-1130-2A5687AE0DE0}"/>
          </ac:spMkLst>
        </pc:spChg>
        <pc:spChg chg="add mod">
          <ac:chgData name="Adrien De Voeght" userId="e0325f4c009cc700" providerId="LiveId" clId="{CA45BBF1-208C-44D1-9121-3F2195636F7F}" dt="2024-04-17T22:00:59.803" v="5729" actId="255"/>
          <ac:spMkLst>
            <pc:docMk/>
            <pc:sldMk cId="1304290899" sldId="318"/>
            <ac:spMk id="13" creationId="{B41B621D-ED2B-779B-57A5-63665F957E17}"/>
          </ac:spMkLst>
        </pc:spChg>
        <pc:picChg chg="del">
          <ac:chgData name="Adrien De Voeght" userId="e0325f4c009cc700" providerId="LiveId" clId="{CA45BBF1-208C-44D1-9121-3F2195636F7F}" dt="2024-04-17T22:00:00.402" v="5715" actId="478"/>
          <ac:picMkLst>
            <pc:docMk/>
            <pc:sldMk cId="1304290899" sldId="318"/>
            <ac:picMk id="5" creationId="{5EA5941D-CCA5-AD03-8E12-FCAAC6078E9D}"/>
          </ac:picMkLst>
        </pc:picChg>
        <pc:picChg chg="add mod">
          <ac:chgData name="Adrien De Voeght" userId="e0325f4c009cc700" providerId="LiveId" clId="{CA45BBF1-208C-44D1-9121-3F2195636F7F}" dt="2024-04-17T22:00:31.747" v="5723" actId="14100"/>
          <ac:picMkLst>
            <pc:docMk/>
            <pc:sldMk cId="1304290899" sldId="318"/>
            <ac:picMk id="10" creationId="{2DBB8D90-823F-4164-0739-3211E3EAA5B0}"/>
          </ac:picMkLst>
        </pc:picChg>
        <pc:picChg chg="del">
          <ac:chgData name="Adrien De Voeght" userId="e0325f4c009cc700" providerId="LiveId" clId="{CA45BBF1-208C-44D1-9121-3F2195636F7F}" dt="2024-04-17T21:59:58.576" v="5714" actId="478"/>
          <ac:picMkLst>
            <pc:docMk/>
            <pc:sldMk cId="1304290899" sldId="318"/>
            <ac:picMk id="2050" creationId="{EBCE7C55-2E45-537E-BE53-47DBE356779C}"/>
          </ac:picMkLst>
        </pc:picChg>
      </pc:sldChg>
      <pc:sldChg chg="addSp modSp add mod">
        <pc:chgData name="Adrien De Voeght" userId="e0325f4c009cc700" providerId="LiveId" clId="{CA45BBF1-208C-44D1-9121-3F2195636F7F}" dt="2024-04-17T22:02:44.638" v="5744"/>
        <pc:sldMkLst>
          <pc:docMk/>
          <pc:sldMk cId="2874765340" sldId="319"/>
        </pc:sldMkLst>
        <pc:spChg chg="mod">
          <ac:chgData name="Adrien De Voeght" userId="e0325f4c009cc700" providerId="LiveId" clId="{CA45BBF1-208C-44D1-9121-3F2195636F7F}" dt="2024-04-17T22:02:09.374" v="5738" actId="207"/>
          <ac:spMkLst>
            <pc:docMk/>
            <pc:sldMk cId="2874765340" sldId="319"/>
            <ac:spMk id="2" creationId="{8A581D35-7D2F-661B-02EE-8F2FFD0BB7E2}"/>
          </ac:spMkLst>
        </pc:spChg>
        <pc:spChg chg="mod">
          <ac:chgData name="Adrien De Voeght" userId="e0325f4c009cc700" providerId="LiveId" clId="{CA45BBF1-208C-44D1-9121-3F2195636F7F}" dt="2024-04-17T22:02:13.989" v="5739" actId="6549"/>
          <ac:spMkLst>
            <pc:docMk/>
            <pc:sldMk cId="2874765340" sldId="319"/>
            <ac:spMk id="3" creationId="{5A77A549-9034-1B67-5C09-B12AFD37FC2D}"/>
          </ac:spMkLst>
        </pc:spChg>
        <pc:spChg chg="mod">
          <ac:chgData name="Adrien De Voeght" userId="e0325f4c009cc700" providerId="LiveId" clId="{CA45BBF1-208C-44D1-9121-3F2195636F7F}" dt="2024-04-17T22:02:44.638" v="5744"/>
          <ac:spMkLst>
            <pc:docMk/>
            <pc:sldMk cId="2874765340" sldId="319"/>
            <ac:spMk id="5" creationId="{1AFAC40C-F6F3-5697-B7EA-19141107CE25}"/>
          </ac:spMkLst>
        </pc:spChg>
        <pc:picChg chg="add mod">
          <ac:chgData name="Adrien De Voeght" userId="e0325f4c009cc700" providerId="LiveId" clId="{CA45BBF1-208C-44D1-9121-3F2195636F7F}" dt="2024-04-17T22:02:24.099" v="5742" actId="1076"/>
          <ac:picMkLst>
            <pc:docMk/>
            <pc:sldMk cId="2874765340" sldId="319"/>
            <ac:picMk id="4" creationId="{64C8AC59-5BA0-40A3-72E3-218220D5EE88}"/>
          </ac:picMkLst>
        </pc:picChg>
      </pc:sldChg>
      <pc:sldChg chg="add">
        <pc:chgData name="Adrien De Voeght" userId="e0325f4c009cc700" providerId="LiveId" clId="{CA45BBF1-208C-44D1-9121-3F2195636F7F}" dt="2024-04-17T22:03:19.504" v="5746" actId="2890"/>
        <pc:sldMkLst>
          <pc:docMk/>
          <pc:sldMk cId="2400097761" sldId="320"/>
        </pc:sldMkLst>
      </pc:sldChg>
      <pc:sldChg chg="addSp delSp modSp add mod">
        <pc:chgData name="Adrien De Voeght" userId="e0325f4c009cc700" providerId="LiveId" clId="{CA45BBF1-208C-44D1-9121-3F2195636F7F}" dt="2024-04-17T22:05:43.070" v="5804" actId="255"/>
        <pc:sldMkLst>
          <pc:docMk/>
          <pc:sldMk cId="2456904640" sldId="321"/>
        </pc:sldMkLst>
        <pc:spChg chg="mod">
          <ac:chgData name="Adrien De Voeght" userId="e0325f4c009cc700" providerId="LiveId" clId="{CA45BBF1-208C-44D1-9121-3F2195636F7F}" dt="2024-04-17T22:04:46.739" v="5765" actId="207"/>
          <ac:spMkLst>
            <pc:docMk/>
            <pc:sldMk cId="2456904640" sldId="321"/>
            <ac:spMk id="2" creationId="{C544FFD6-7CB0-3537-03ED-A2247913AA23}"/>
          </ac:spMkLst>
        </pc:spChg>
        <pc:spChg chg="add mod">
          <ac:chgData name="Adrien De Voeght" userId="e0325f4c009cc700" providerId="LiveId" clId="{CA45BBF1-208C-44D1-9121-3F2195636F7F}" dt="2024-04-17T22:05:21.313" v="5799"/>
          <ac:spMkLst>
            <pc:docMk/>
            <pc:sldMk cId="2456904640" sldId="321"/>
            <ac:spMk id="4" creationId="{B89A48D9-237A-7CA5-BD63-9CE6BA79DCB9}"/>
          </ac:spMkLst>
        </pc:spChg>
        <pc:spChg chg="add mod">
          <ac:chgData name="Adrien De Voeght" userId="e0325f4c009cc700" providerId="LiveId" clId="{CA45BBF1-208C-44D1-9121-3F2195636F7F}" dt="2024-04-17T22:05:43.070" v="5804" actId="255"/>
          <ac:spMkLst>
            <pc:docMk/>
            <pc:sldMk cId="2456904640" sldId="321"/>
            <ac:spMk id="6" creationId="{5B4AE10F-4650-645F-9981-919BEAABAB0A}"/>
          </ac:spMkLst>
        </pc:spChg>
        <pc:picChg chg="add mod">
          <ac:chgData name="Adrien De Voeght" userId="e0325f4c009cc700" providerId="LiveId" clId="{CA45BBF1-208C-44D1-9121-3F2195636F7F}" dt="2024-04-17T22:05:14.122" v="5797" actId="1036"/>
          <ac:picMkLst>
            <pc:docMk/>
            <pc:sldMk cId="2456904640" sldId="321"/>
            <ac:picMk id="3" creationId="{15B3772E-327E-C039-5E17-B7BA7FAB5DA6}"/>
          </ac:picMkLst>
        </pc:picChg>
        <pc:picChg chg="del">
          <ac:chgData name="Adrien De Voeght" userId="e0325f4c009cc700" providerId="LiveId" clId="{CA45BBF1-208C-44D1-9121-3F2195636F7F}" dt="2024-04-17T22:04:50.099" v="5767" actId="478"/>
          <ac:picMkLst>
            <pc:docMk/>
            <pc:sldMk cId="2456904640" sldId="321"/>
            <ac:picMk id="5" creationId="{5C126287-3486-32E0-35ED-B27A6017E446}"/>
          </ac:picMkLst>
        </pc:picChg>
        <pc:picChg chg="del">
          <ac:chgData name="Adrien De Voeght" userId="e0325f4c009cc700" providerId="LiveId" clId="{CA45BBF1-208C-44D1-9121-3F2195636F7F}" dt="2024-04-17T22:04:48.365" v="5766" actId="478"/>
          <ac:picMkLst>
            <pc:docMk/>
            <pc:sldMk cId="2456904640" sldId="321"/>
            <ac:picMk id="7" creationId="{1BD6343A-4761-07D5-85F2-3F5D3DCA35AF}"/>
          </ac:picMkLst>
        </pc:picChg>
        <pc:picChg chg="add mod">
          <ac:chgData name="Adrien De Voeght" userId="e0325f4c009cc700" providerId="LiveId" clId="{CA45BBF1-208C-44D1-9121-3F2195636F7F}" dt="2024-04-17T22:05:10.588" v="5782" actId="1036"/>
          <ac:picMkLst>
            <pc:docMk/>
            <pc:sldMk cId="2456904640" sldId="321"/>
            <ac:picMk id="4098" creationId="{DBE36281-9643-9F93-76EA-EC78FDB64719}"/>
          </ac:picMkLst>
        </pc:picChg>
      </pc:sldChg>
      <pc:sldChg chg="addSp modSp add mod">
        <pc:chgData name="Adrien De Voeght" userId="e0325f4c009cc700" providerId="LiveId" clId="{CA45BBF1-208C-44D1-9121-3F2195636F7F}" dt="2024-04-17T22:06:32.362" v="5817" actId="2711"/>
        <pc:sldMkLst>
          <pc:docMk/>
          <pc:sldMk cId="3062997286" sldId="322"/>
        </pc:sldMkLst>
        <pc:spChg chg="add mod">
          <ac:chgData name="Adrien De Voeght" userId="e0325f4c009cc700" providerId="LiveId" clId="{CA45BBF1-208C-44D1-9121-3F2195636F7F}" dt="2024-04-17T22:06:32.362" v="5817" actId="2711"/>
          <ac:spMkLst>
            <pc:docMk/>
            <pc:sldMk cId="3062997286" sldId="322"/>
            <ac:spMk id="3" creationId="{D0553936-DE14-268C-198B-55C2F1D419C8}"/>
          </ac:spMkLst>
        </pc:spChg>
        <pc:picChg chg="add mod">
          <ac:chgData name="Adrien De Voeght" userId="e0325f4c009cc700" providerId="LiveId" clId="{CA45BBF1-208C-44D1-9121-3F2195636F7F}" dt="2024-04-17T22:06:03.476" v="5811" actId="1076"/>
          <ac:picMkLst>
            <pc:docMk/>
            <pc:sldMk cId="3062997286" sldId="322"/>
            <ac:picMk id="5" creationId="{946F098F-7967-8A67-21F6-E49AC192E639}"/>
          </ac:picMkLst>
        </pc:picChg>
      </pc:sldChg>
      <pc:sldChg chg="addSp delSp modSp add mod">
        <pc:chgData name="Adrien De Voeght" userId="e0325f4c009cc700" providerId="LiveId" clId="{CA45BBF1-208C-44D1-9121-3F2195636F7F}" dt="2024-04-17T22:12:08.151" v="5868" actId="255"/>
        <pc:sldMkLst>
          <pc:docMk/>
          <pc:sldMk cId="4137835846" sldId="323"/>
        </pc:sldMkLst>
        <pc:spChg chg="mod">
          <ac:chgData name="Adrien De Voeght" userId="e0325f4c009cc700" providerId="LiveId" clId="{CA45BBF1-208C-44D1-9121-3F2195636F7F}" dt="2024-04-17T22:08:31.033" v="5844" actId="207"/>
          <ac:spMkLst>
            <pc:docMk/>
            <pc:sldMk cId="4137835846" sldId="323"/>
            <ac:spMk id="2" creationId="{1320FE95-DAFA-E6B5-84FB-8F5C56F180FA}"/>
          </ac:spMkLst>
        </pc:spChg>
        <pc:spChg chg="add mod">
          <ac:chgData name="Adrien De Voeght" userId="e0325f4c009cc700" providerId="LiveId" clId="{CA45BBF1-208C-44D1-9121-3F2195636F7F}" dt="2024-04-17T22:08:48.680" v="5851"/>
          <ac:spMkLst>
            <pc:docMk/>
            <pc:sldMk cId="4137835846" sldId="323"/>
            <ac:spMk id="3" creationId="{AEEDD449-FF63-4D17-7615-C9B57190DA39}"/>
          </ac:spMkLst>
        </pc:spChg>
        <pc:spChg chg="del mod">
          <ac:chgData name="Adrien De Voeght" userId="e0325f4c009cc700" providerId="LiveId" clId="{CA45BBF1-208C-44D1-9121-3F2195636F7F}" dt="2024-04-17T22:08:36.867" v="5848"/>
          <ac:spMkLst>
            <pc:docMk/>
            <pc:sldMk cId="4137835846" sldId="323"/>
            <ac:spMk id="6" creationId="{143823D8-BD90-610E-EBEB-FE6525213206}"/>
          </ac:spMkLst>
        </pc:spChg>
        <pc:spChg chg="add mod">
          <ac:chgData name="Adrien De Voeght" userId="e0325f4c009cc700" providerId="LiveId" clId="{CA45BBF1-208C-44D1-9121-3F2195636F7F}" dt="2024-04-17T22:12:08.151" v="5868" actId="255"/>
          <ac:spMkLst>
            <pc:docMk/>
            <pc:sldMk cId="4137835846" sldId="323"/>
            <ac:spMk id="8" creationId="{4475BB7B-76BD-CD5F-1DBC-37BA0B8663ED}"/>
          </ac:spMkLst>
        </pc:spChg>
        <pc:picChg chg="add mod">
          <ac:chgData name="Adrien De Voeght" userId="e0325f4c009cc700" providerId="LiveId" clId="{CA45BBF1-208C-44D1-9121-3F2195636F7F}" dt="2024-04-17T22:08:58.748" v="5854" actId="14100"/>
          <ac:picMkLst>
            <pc:docMk/>
            <pc:sldMk cId="4137835846" sldId="323"/>
            <ac:picMk id="4" creationId="{0AB664B0-6781-84BE-213A-6EF680811CBD}"/>
          </ac:picMkLst>
        </pc:picChg>
        <pc:picChg chg="del">
          <ac:chgData name="Adrien De Voeght" userId="e0325f4c009cc700" providerId="LiveId" clId="{CA45BBF1-208C-44D1-9121-3F2195636F7F}" dt="2024-04-17T22:08:38.348" v="5849" actId="478"/>
          <ac:picMkLst>
            <pc:docMk/>
            <pc:sldMk cId="4137835846" sldId="323"/>
            <ac:picMk id="5" creationId="{2226E5E0-2AE0-3AF8-2643-0F28EEDFC7FC}"/>
          </ac:picMkLst>
        </pc:picChg>
        <pc:picChg chg="del">
          <ac:chgData name="Adrien De Voeght" userId="e0325f4c009cc700" providerId="LiveId" clId="{CA45BBF1-208C-44D1-9121-3F2195636F7F}" dt="2024-04-17T22:08:36.867" v="5846" actId="478"/>
          <ac:picMkLst>
            <pc:docMk/>
            <pc:sldMk cId="4137835846" sldId="323"/>
            <ac:picMk id="5124" creationId="{00CF2277-E7CD-7485-BB4B-9DD8CE1CF7B0}"/>
          </ac:picMkLst>
        </pc:picChg>
      </pc:sldChg>
      <pc:sldChg chg="addSp modSp add mod">
        <pc:chgData name="Adrien De Voeght" userId="e0325f4c009cc700" providerId="LiveId" clId="{CA45BBF1-208C-44D1-9121-3F2195636F7F}" dt="2024-04-17T22:13:14.628" v="5883" actId="14100"/>
        <pc:sldMkLst>
          <pc:docMk/>
          <pc:sldMk cId="1237718827" sldId="324"/>
        </pc:sldMkLst>
        <pc:spChg chg="add mod">
          <ac:chgData name="Adrien De Voeght" userId="e0325f4c009cc700" providerId="LiveId" clId="{CA45BBF1-208C-44D1-9121-3F2195636F7F}" dt="2024-04-17T22:12:13.050" v="5870" actId="1036"/>
          <ac:spMkLst>
            <pc:docMk/>
            <pc:sldMk cId="1237718827" sldId="324"/>
            <ac:spMk id="3" creationId="{AFF27F0B-9B07-E77E-58FE-37B2BB555343}"/>
          </ac:spMkLst>
        </pc:spChg>
        <pc:picChg chg="add mod">
          <ac:chgData name="Adrien De Voeght" userId="e0325f4c009cc700" providerId="LiveId" clId="{CA45BBF1-208C-44D1-9121-3F2195636F7F}" dt="2024-04-17T22:13:14.628" v="5883" actId="14100"/>
          <ac:picMkLst>
            <pc:docMk/>
            <pc:sldMk cId="1237718827" sldId="324"/>
            <ac:picMk id="5" creationId="{24E75533-EE45-4CF1-9084-6F8E39F65DFE}"/>
          </ac:picMkLst>
        </pc:picChg>
      </pc:sldChg>
      <pc:sldChg chg="addSp modSp add mod">
        <pc:chgData name="Adrien De Voeght" userId="e0325f4c009cc700" providerId="LiveId" clId="{CA45BBF1-208C-44D1-9121-3F2195636F7F}" dt="2024-04-17T22:13:27.132" v="5885" actId="14100"/>
        <pc:sldMkLst>
          <pc:docMk/>
          <pc:sldMk cId="385248141" sldId="325"/>
        </pc:sldMkLst>
        <pc:spChg chg="add mod">
          <ac:chgData name="Adrien De Voeght" userId="e0325f4c009cc700" providerId="LiveId" clId="{CA45BBF1-208C-44D1-9121-3F2195636F7F}" dt="2024-04-17T22:12:19.967" v="5872"/>
          <ac:spMkLst>
            <pc:docMk/>
            <pc:sldMk cId="385248141" sldId="325"/>
            <ac:spMk id="3" creationId="{B6A473AA-1B2D-4B76-DE60-D97F35D1FFB1}"/>
          </ac:spMkLst>
        </pc:spChg>
        <pc:picChg chg="add mod">
          <ac:chgData name="Adrien De Voeght" userId="e0325f4c009cc700" providerId="LiveId" clId="{CA45BBF1-208C-44D1-9121-3F2195636F7F}" dt="2024-04-17T22:13:27.132" v="5885" actId="14100"/>
          <ac:picMkLst>
            <pc:docMk/>
            <pc:sldMk cId="385248141" sldId="325"/>
            <ac:picMk id="5" creationId="{27F55433-8DB2-F93D-4B23-1AD19C68F3D9}"/>
          </ac:picMkLst>
        </pc:picChg>
      </pc:sldChg>
      <pc:sldChg chg="addSp modSp add mod">
        <pc:chgData name="Adrien De Voeght" userId="e0325f4c009cc700" providerId="LiveId" clId="{CA45BBF1-208C-44D1-9121-3F2195636F7F}" dt="2024-04-17T22:13:51.721" v="5892" actId="1076"/>
        <pc:sldMkLst>
          <pc:docMk/>
          <pc:sldMk cId="2647364122" sldId="326"/>
        </pc:sldMkLst>
        <pc:picChg chg="add mod">
          <ac:chgData name="Adrien De Voeght" userId="e0325f4c009cc700" providerId="LiveId" clId="{CA45BBF1-208C-44D1-9121-3F2195636F7F}" dt="2024-04-17T22:13:51.721" v="5892" actId="1076"/>
          <ac:picMkLst>
            <pc:docMk/>
            <pc:sldMk cId="2647364122" sldId="326"/>
            <ac:picMk id="5" creationId="{27D5D3F4-8CDC-4D36-7B47-0EFEFBA552A2}"/>
          </ac:picMkLst>
        </pc:picChg>
      </pc:sldChg>
      <pc:sldChg chg="addSp modSp add mod">
        <pc:chgData name="Adrien De Voeght" userId="e0325f4c009cc700" providerId="LiveId" clId="{CA45BBF1-208C-44D1-9121-3F2195636F7F}" dt="2024-04-17T22:14:12.818" v="5897" actId="14100"/>
        <pc:sldMkLst>
          <pc:docMk/>
          <pc:sldMk cId="1765736535" sldId="327"/>
        </pc:sldMkLst>
        <pc:picChg chg="add mod">
          <ac:chgData name="Adrien De Voeght" userId="e0325f4c009cc700" providerId="LiveId" clId="{CA45BBF1-208C-44D1-9121-3F2195636F7F}" dt="2024-04-17T22:14:12.818" v="5897" actId="14100"/>
          <ac:picMkLst>
            <pc:docMk/>
            <pc:sldMk cId="1765736535" sldId="327"/>
            <ac:picMk id="5" creationId="{E4C5086A-F37A-AC04-D3F7-0342D4697FD0}"/>
          </ac:picMkLst>
        </pc:picChg>
      </pc:sldChg>
      <pc:sldChg chg="addSp delSp modSp add mod">
        <pc:chgData name="Adrien De Voeght" userId="e0325f4c009cc700" providerId="LiveId" clId="{CA45BBF1-208C-44D1-9121-3F2195636F7F}" dt="2024-04-17T22:14:50.996" v="5905" actId="14100"/>
        <pc:sldMkLst>
          <pc:docMk/>
          <pc:sldMk cId="300579921" sldId="328"/>
        </pc:sldMkLst>
        <pc:picChg chg="add mod">
          <ac:chgData name="Adrien De Voeght" userId="e0325f4c009cc700" providerId="LiveId" clId="{CA45BBF1-208C-44D1-9121-3F2195636F7F}" dt="2024-04-17T22:14:50.996" v="5905" actId="14100"/>
          <ac:picMkLst>
            <pc:docMk/>
            <pc:sldMk cId="300579921" sldId="328"/>
            <ac:picMk id="4" creationId="{7645C641-8B66-A6D0-365C-D5E7047BC531}"/>
          </ac:picMkLst>
        </pc:picChg>
        <pc:picChg chg="del">
          <ac:chgData name="Adrien De Voeght" userId="e0325f4c009cc700" providerId="LiveId" clId="{CA45BBF1-208C-44D1-9121-3F2195636F7F}" dt="2024-04-17T22:14:34.186" v="5902" actId="478"/>
          <ac:picMkLst>
            <pc:docMk/>
            <pc:sldMk cId="300579921" sldId="328"/>
            <ac:picMk id="5" creationId="{E4C5086A-F37A-AC04-D3F7-0342D4697FD0}"/>
          </ac:picMkLst>
        </pc:picChg>
      </pc:sldChg>
      <pc:sldChg chg="add del">
        <pc:chgData name="Adrien De Voeght" userId="e0325f4c009cc700" providerId="LiveId" clId="{CA45BBF1-208C-44D1-9121-3F2195636F7F}" dt="2024-04-17T22:15:17.729" v="5908" actId="47"/>
        <pc:sldMkLst>
          <pc:docMk/>
          <pc:sldMk cId="1281148647" sldId="329"/>
        </pc:sldMkLst>
      </pc:sldChg>
      <pc:sldChg chg="addSp delSp modSp add mod">
        <pc:chgData name="Adrien De Voeght" userId="e0325f4c009cc700" providerId="LiveId" clId="{CA45BBF1-208C-44D1-9121-3F2195636F7F}" dt="2024-04-17T22:16:04.619" v="5956" actId="1076"/>
        <pc:sldMkLst>
          <pc:docMk/>
          <pc:sldMk cId="2638441728" sldId="330"/>
        </pc:sldMkLst>
        <pc:spChg chg="mod">
          <ac:chgData name="Adrien De Voeght" userId="e0325f4c009cc700" providerId="LiveId" clId="{CA45BBF1-208C-44D1-9121-3F2195636F7F}" dt="2024-04-17T22:15:32.805" v="5929" actId="20577"/>
          <ac:spMkLst>
            <pc:docMk/>
            <pc:sldMk cId="2638441728" sldId="330"/>
            <ac:spMk id="2" creationId="{1320FE95-DAFA-E6B5-84FB-8F5C56F180FA}"/>
          </ac:spMkLst>
        </pc:spChg>
        <pc:spChg chg="mod">
          <ac:chgData name="Adrien De Voeght" userId="e0325f4c009cc700" providerId="LiveId" clId="{CA45BBF1-208C-44D1-9121-3F2195636F7F}" dt="2024-04-17T22:15:52.723" v="5953" actId="20577"/>
          <ac:spMkLst>
            <pc:docMk/>
            <pc:sldMk cId="2638441728" sldId="330"/>
            <ac:spMk id="3" creationId="{B6A473AA-1B2D-4B76-DE60-D97F35D1FFB1}"/>
          </ac:spMkLst>
        </pc:spChg>
        <pc:picChg chg="del">
          <ac:chgData name="Adrien De Voeght" userId="e0325f4c009cc700" providerId="LiveId" clId="{CA45BBF1-208C-44D1-9121-3F2195636F7F}" dt="2024-04-17T22:15:35.853" v="5930" actId="478"/>
          <ac:picMkLst>
            <pc:docMk/>
            <pc:sldMk cId="2638441728" sldId="330"/>
            <ac:picMk id="4" creationId="{7645C641-8B66-A6D0-365C-D5E7047BC531}"/>
          </ac:picMkLst>
        </pc:picChg>
        <pc:picChg chg="add mod">
          <ac:chgData name="Adrien De Voeght" userId="e0325f4c009cc700" providerId="LiveId" clId="{CA45BBF1-208C-44D1-9121-3F2195636F7F}" dt="2024-04-17T22:16:04.619" v="5956" actId="1076"/>
          <ac:picMkLst>
            <pc:docMk/>
            <pc:sldMk cId="2638441728" sldId="330"/>
            <ac:picMk id="5" creationId="{D533178F-0117-FE72-0FBF-81BDA5F277F6}"/>
          </ac:picMkLst>
        </pc:picChg>
      </pc:sldChg>
      <pc:sldChg chg="addSp delSp modSp add mod">
        <pc:chgData name="Adrien De Voeght" userId="e0325f4c009cc700" providerId="LiveId" clId="{CA45BBF1-208C-44D1-9121-3F2195636F7F}" dt="2024-04-17T22:17:28.967" v="6004" actId="1037"/>
        <pc:sldMkLst>
          <pc:docMk/>
          <pc:sldMk cId="2773452937" sldId="331"/>
        </pc:sldMkLst>
        <pc:spChg chg="add mod">
          <ac:chgData name="Adrien De Voeght" userId="e0325f4c009cc700" providerId="LiveId" clId="{CA45BBF1-208C-44D1-9121-3F2195636F7F}" dt="2024-04-17T22:16:32.724" v="5963" actId="1076"/>
          <ac:spMkLst>
            <pc:docMk/>
            <pc:sldMk cId="2773452937" sldId="331"/>
            <ac:spMk id="4" creationId="{B74AC132-76D3-6C87-F538-45A049E964B1}"/>
          </ac:spMkLst>
        </pc:spChg>
        <pc:spChg chg="add mod">
          <ac:chgData name="Adrien De Voeght" userId="e0325f4c009cc700" providerId="LiveId" clId="{CA45BBF1-208C-44D1-9121-3F2195636F7F}" dt="2024-04-17T22:17:28.967" v="6004" actId="1037"/>
          <ac:spMkLst>
            <pc:docMk/>
            <pc:sldMk cId="2773452937" sldId="331"/>
            <ac:spMk id="7" creationId="{16CF21EA-72F9-551C-6B70-FA654DEC417D}"/>
          </ac:spMkLst>
        </pc:spChg>
        <pc:spChg chg="add mod">
          <ac:chgData name="Adrien De Voeght" userId="e0325f4c009cc700" providerId="LiveId" clId="{CA45BBF1-208C-44D1-9121-3F2195636F7F}" dt="2024-04-17T22:17:11.464" v="5994" actId="1036"/>
          <ac:spMkLst>
            <pc:docMk/>
            <pc:sldMk cId="2773452937" sldId="331"/>
            <ac:spMk id="8" creationId="{AAA4AA89-255E-5A51-9F2A-38DB0CA85984}"/>
          </ac:spMkLst>
        </pc:spChg>
        <pc:spChg chg="add mod">
          <ac:chgData name="Adrien De Voeght" userId="e0325f4c009cc700" providerId="LiveId" clId="{CA45BBF1-208C-44D1-9121-3F2195636F7F}" dt="2024-04-17T22:16:58.857" v="5967" actId="1076"/>
          <ac:spMkLst>
            <pc:docMk/>
            <pc:sldMk cId="2773452937" sldId="331"/>
            <ac:spMk id="9" creationId="{256805D5-694D-CC51-DF87-1FC6E1E3E2B7}"/>
          </ac:spMkLst>
        </pc:spChg>
        <pc:spChg chg="add mod">
          <ac:chgData name="Adrien De Voeght" userId="e0325f4c009cc700" providerId="LiveId" clId="{CA45BBF1-208C-44D1-9121-3F2195636F7F}" dt="2024-04-17T22:17:22.466" v="5996" actId="14100"/>
          <ac:spMkLst>
            <pc:docMk/>
            <pc:sldMk cId="2773452937" sldId="331"/>
            <ac:spMk id="10" creationId="{A0819C80-99D2-7957-6980-FFE072C0512A}"/>
          </ac:spMkLst>
        </pc:spChg>
        <pc:spChg chg="add mod">
          <ac:chgData name="Adrien De Voeght" userId="e0325f4c009cc700" providerId="LiveId" clId="{CA45BBF1-208C-44D1-9121-3F2195636F7F}" dt="2024-04-17T22:16:54.191" v="5966" actId="14100"/>
          <ac:spMkLst>
            <pc:docMk/>
            <pc:sldMk cId="2773452937" sldId="331"/>
            <ac:spMk id="11" creationId="{B583D796-2EF0-174A-2269-564B1F6CC338}"/>
          </ac:spMkLst>
        </pc:spChg>
        <pc:spChg chg="add mod">
          <ac:chgData name="Adrien De Voeght" userId="e0325f4c009cc700" providerId="LiveId" clId="{CA45BBF1-208C-44D1-9121-3F2195636F7F}" dt="2024-04-17T22:16:32.724" v="5963" actId="1076"/>
          <ac:spMkLst>
            <pc:docMk/>
            <pc:sldMk cId="2773452937" sldId="331"/>
            <ac:spMk id="12" creationId="{650D9127-C57E-0D22-B5EB-607DBF3B6CBD}"/>
          </ac:spMkLst>
        </pc:spChg>
        <pc:picChg chg="del">
          <ac:chgData name="Adrien De Voeght" userId="e0325f4c009cc700" providerId="LiveId" clId="{CA45BBF1-208C-44D1-9121-3F2195636F7F}" dt="2024-04-17T22:16:22.826" v="5960" actId="478"/>
          <ac:picMkLst>
            <pc:docMk/>
            <pc:sldMk cId="2773452937" sldId="331"/>
            <ac:picMk id="5" creationId="{D533178F-0117-FE72-0FBF-81BDA5F277F6}"/>
          </ac:picMkLst>
        </pc:picChg>
        <pc:picChg chg="add mod">
          <ac:chgData name="Adrien De Voeght" userId="e0325f4c009cc700" providerId="LiveId" clId="{CA45BBF1-208C-44D1-9121-3F2195636F7F}" dt="2024-04-17T22:16:32.724" v="5963" actId="1076"/>
          <ac:picMkLst>
            <pc:docMk/>
            <pc:sldMk cId="2773452937" sldId="331"/>
            <ac:picMk id="6" creationId="{EBF93FF8-E7C0-0B2E-DF69-3D82BDC9EAB2}"/>
          </ac:picMkLst>
        </pc:picChg>
      </pc:sldChg>
      <pc:sldChg chg="addSp delSp modSp add mod ord">
        <pc:chgData name="Adrien De Voeght" userId="e0325f4c009cc700" providerId="LiveId" clId="{CA45BBF1-208C-44D1-9121-3F2195636F7F}" dt="2024-04-17T22:18:56.126" v="6027" actId="1076"/>
        <pc:sldMkLst>
          <pc:docMk/>
          <pc:sldMk cId="1509519628" sldId="332"/>
        </pc:sldMkLst>
        <pc:spChg chg="add mod">
          <ac:chgData name="Adrien De Voeght" userId="e0325f4c009cc700" providerId="LiveId" clId="{CA45BBF1-208C-44D1-9121-3F2195636F7F}" dt="2024-04-17T22:18:56.126" v="6027" actId="1076"/>
          <ac:spMkLst>
            <pc:docMk/>
            <pc:sldMk cId="1509519628" sldId="332"/>
            <ac:spMk id="6" creationId="{1F1955EF-5598-6E5D-37CA-86CD6262C1AD}"/>
          </ac:spMkLst>
        </pc:spChg>
        <pc:spChg chg="add mod">
          <ac:chgData name="Adrien De Voeght" userId="e0325f4c009cc700" providerId="LiveId" clId="{CA45BBF1-208C-44D1-9121-3F2195636F7F}" dt="2024-04-17T22:18:51.884" v="6026" actId="1076"/>
          <ac:spMkLst>
            <pc:docMk/>
            <pc:sldMk cId="1509519628" sldId="332"/>
            <ac:spMk id="7" creationId="{259BB772-0B5C-E0EB-EF57-615567325BD5}"/>
          </ac:spMkLst>
        </pc:spChg>
        <pc:spChg chg="add mod">
          <ac:chgData name="Adrien De Voeght" userId="e0325f4c009cc700" providerId="LiveId" clId="{CA45BBF1-208C-44D1-9121-3F2195636F7F}" dt="2024-04-17T22:18:38.013" v="6022" actId="1076"/>
          <ac:spMkLst>
            <pc:docMk/>
            <pc:sldMk cId="1509519628" sldId="332"/>
            <ac:spMk id="8" creationId="{BD8A7728-9EC5-D266-D108-E853E7BA4881}"/>
          </ac:spMkLst>
        </pc:spChg>
        <pc:picChg chg="add mod">
          <ac:chgData name="Adrien De Voeght" userId="e0325f4c009cc700" providerId="LiveId" clId="{CA45BBF1-208C-44D1-9121-3F2195636F7F}" dt="2024-04-17T22:18:25.593" v="6019" actId="1076"/>
          <ac:picMkLst>
            <pc:docMk/>
            <pc:sldMk cId="1509519628" sldId="332"/>
            <ac:picMk id="4" creationId="{580CB3C2-396E-D3AF-D9E3-075591AB2B6C}"/>
          </ac:picMkLst>
        </pc:picChg>
        <pc:picChg chg="del">
          <ac:chgData name="Adrien De Voeght" userId="e0325f4c009cc700" providerId="LiveId" clId="{CA45BBF1-208C-44D1-9121-3F2195636F7F}" dt="2024-04-17T22:17:46.194" v="6009" actId="478"/>
          <ac:picMkLst>
            <pc:docMk/>
            <pc:sldMk cId="1509519628" sldId="332"/>
            <ac:picMk id="5" creationId="{D533178F-0117-FE72-0FBF-81BDA5F277F6}"/>
          </ac:picMkLst>
        </pc:picChg>
      </pc:sldChg>
      <pc:sldChg chg="addSp modSp add mod">
        <pc:chgData name="Adrien De Voeght" userId="e0325f4c009cc700" providerId="LiveId" clId="{CA45BBF1-208C-44D1-9121-3F2195636F7F}" dt="2024-04-17T22:19:22.491" v="6032" actId="1076"/>
        <pc:sldMkLst>
          <pc:docMk/>
          <pc:sldMk cId="903067171" sldId="333"/>
        </pc:sldMkLst>
        <pc:picChg chg="add mod">
          <ac:chgData name="Adrien De Voeght" userId="e0325f4c009cc700" providerId="LiveId" clId="{CA45BBF1-208C-44D1-9121-3F2195636F7F}" dt="2024-04-17T22:19:22.491" v="6032" actId="1076"/>
          <ac:picMkLst>
            <pc:docMk/>
            <pc:sldMk cId="903067171" sldId="333"/>
            <ac:picMk id="4" creationId="{5F64E91D-2209-497A-4402-623F59D1DA01}"/>
          </ac:picMkLst>
        </pc:picChg>
      </pc:sldChg>
      <pc:sldChg chg="addSp modSp add mod">
        <pc:chgData name="Adrien De Voeght" userId="e0325f4c009cc700" providerId="LiveId" clId="{CA45BBF1-208C-44D1-9121-3F2195636F7F}" dt="2024-04-17T22:20:24.086" v="6045" actId="1076"/>
        <pc:sldMkLst>
          <pc:docMk/>
          <pc:sldMk cId="3234880522" sldId="334"/>
        </pc:sldMkLst>
        <pc:spChg chg="add mod">
          <ac:chgData name="Adrien De Voeght" userId="e0325f4c009cc700" providerId="LiveId" clId="{CA45BBF1-208C-44D1-9121-3F2195636F7F}" dt="2024-04-17T22:20:12.798" v="6043" actId="113"/>
          <ac:spMkLst>
            <pc:docMk/>
            <pc:sldMk cId="3234880522" sldId="334"/>
            <ac:spMk id="6" creationId="{DE851D8D-09BD-309E-3B1C-4686D5E05064}"/>
          </ac:spMkLst>
        </pc:spChg>
        <pc:spChg chg="add mod">
          <ac:chgData name="Adrien De Voeght" userId="e0325f4c009cc700" providerId="LiveId" clId="{CA45BBF1-208C-44D1-9121-3F2195636F7F}" dt="2024-04-17T22:20:17.934" v="6044" actId="1076"/>
          <ac:spMkLst>
            <pc:docMk/>
            <pc:sldMk cId="3234880522" sldId="334"/>
            <ac:spMk id="7" creationId="{856B86EA-F0E8-29AB-9FAD-422674BA93E1}"/>
          </ac:spMkLst>
        </pc:spChg>
        <pc:spChg chg="add mod">
          <ac:chgData name="Adrien De Voeght" userId="e0325f4c009cc700" providerId="LiveId" clId="{CA45BBF1-208C-44D1-9121-3F2195636F7F}" dt="2024-04-17T22:20:24.086" v="6045" actId="1076"/>
          <ac:spMkLst>
            <pc:docMk/>
            <pc:sldMk cId="3234880522" sldId="334"/>
            <ac:spMk id="8" creationId="{D28D81E1-B834-136D-BDB3-5CEFDDB138D7}"/>
          </ac:spMkLst>
        </pc:spChg>
        <pc:picChg chg="add mod">
          <ac:chgData name="Adrien De Voeght" userId="e0325f4c009cc700" providerId="LiveId" clId="{CA45BBF1-208C-44D1-9121-3F2195636F7F}" dt="2024-04-17T22:19:58.388" v="6040" actId="1076"/>
          <ac:picMkLst>
            <pc:docMk/>
            <pc:sldMk cId="3234880522" sldId="334"/>
            <ac:picMk id="5" creationId="{A7E73D7B-5547-730C-741F-D1FDC88CFCC3}"/>
          </ac:picMkLst>
        </pc:picChg>
      </pc:sldChg>
      <pc:sldChg chg="addSp modSp add mod modNotesTx">
        <pc:chgData name="Adrien De Voeght" userId="e0325f4c009cc700" providerId="LiveId" clId="{CA45BBF1-208C-44D1-9121-3F2195636F7F}" dt="2024-04-17T22:21:59.340" v="6062"/>
        <pc:sldMkLst>
          <pc:docMk/>
          <pc:sldMk cId="346700311" sldId="335"/>
        </pc:sldMkLst>
        <pc:spChg chg="add mod">
          <ac:chgData name="Adrien De Voeght" userId="e0325f4c009cc700" providerId="LiveId" clId="{CA45BBF1-208C-44D1-9121-3F2195636F7F}" dt="2024-04-17T22:21:44.140" v="6060" actId="1076"/>
          <ac:spMkLst>
            <pc:docMk/>
            <pc:sldMk cId="346700311" sldId="335"/>
            <ac:spMk id="4" creationId="{33AFCECA-3BA3-A5DA-6878-171D23A3A530}"/>
          </ac:spMkLst>
        </pc:spChg>
        <pc:spChg chg="add mod">
          <ac:chgData name="Adrien De Voeght" userId="e0325f4c009cc700" providerId="LiveId" clId="{CA45BBF1-208C-44D1-9121-3F2195636F7F}" dt="2024-04-17T22:21:09.724" v="6054" actId="1076"/>
          <ac:spMkLst>
            <pc:docMk/>
            <pc:sldMk cId="346700311" sldId="335"/>
            <ac:spMk id="6" creationId="{BC7FFA0F-7881-FF50-587D-99B4366D6C73}"/>
          </ac:spMkLst>
        </pc:spChg>
        <pc:picChg chg="add mod">
          <ac:chgData name="Adrien De Voeght" userId="e0325f4c009cc700" providerId="LiveId" clId="{CA45BBF1-208C-44D1-9121-3F2195636F7F}" dt="2024-04-17T22:21:38.946" v="6059" actId="1076"/>
          <ac:picMkLst>
            <pc:docMk/>
            <pc:sldMk cId="346700311" sldId="335"/>
            <ac:picMk id="5" creationId="{3DEEC3DA-E72D-5699-9044-7644B9515813}"/>
          </ac:picMkLst>
        </pc:picChg>
      </pc:sldChg>
      <pc:sldChg chg="addSp delSp modSp add mod modNotesTx">
        <pc:chgData name="Adrien De Voeght" userId="e0325f4c009cc700" providerId="LiveId" clId="{CA45BBF1-208C-44D1-9121-3F2195636F7F}" dt="2024-04-17T22:22:43.189" v="6070" actId="14100"/>
        <pc:sldMkLst>
          <pc:docMk/>
          <pc:sldMk cId="2999894071" sldId="336"/>
        </pc:sldMkLst>
        <pc:spChg chg="mod">
          <ac:chgData name="Adrien De Voeght" userId="e0325f4c009cc700" providerId="LiveId" clId="{CA45BBF1-208C-44D1-9121-3F2195636F7F}" dt="2024-04-17T22:22:21.197" v="6065" actId="207"/>
          <ac:spMkLst>
            <pc:docMk/>
            <pc:sldMk cId="2999894071" sldId="336"/>
            <ac:spMk id="2" creationId="{1320FE95-DAFA-E6B5-84FB-8F5C56F180FA}"/>
          </ac:spMkLst>
        </pc:spChg>
        <pc:spChg chg="del">
          <ac:chgData name="Adrien De Voeght" userId="e0325f4c009cc700" providerId="LiveId" clId="{CA45BBF1-208C-44D1-9121-3F2195636F7F}" dt="2024-04-17T22:22:37.029" v="6068" actId="478"/>
          <ac:spMkLst>
            <pc:docMk/>
            <pc:sldMk cId="2999894071" sldId="336"/>
            <ac:spMk id="3" creationId="{B6A473AA-1B2D-4B76-DE60-D97F35D1FFB1}"/>
          </ac:spMkLst>
        </pc:spChg>
        <pc:spChg chg="add mod">
          <ac:chgData name="Adrien De Voeght" userId="e0325f4c009cc700" providerId="LiveId" clId="{CA45BBF1-208C-44D1-9121-3F2195636F7F}" dt="2024-04-17T22:22:43.189" v="6070" actId="14100"/>
          <ac:spMkLst>
            <pc:docMk/>
            <pc:sldMk cId="2999894071" sldId="336"/>
            <ac:spMk id="5" creationId="{7E5638CD-AE07-010D-E064-79023B55A272}"/>
          </ac:spMkLst>
        </pc:spChg>
      </pc:sldChg>
      <pc:sldChg chg="addSp delSp modSp add mod">
        <pc:chgData name="Adrien De Voeght" userId="e0325f4c009cc700" providerId="LiveId" clId="{CA45BBF1-208C-44D1-9121-3F2195636F7F}" dt="2024-04-17T22:24:00.676" v="6092" actId="1076"/>
        <pc:sldMkLst>
          <pc:docMk/>
          <pc:sldMk cId="179193574" sldId="337"/>
        </pc:sldMkLst>
        <pc:spChg chg="mod">
          <ac:chgData name="Adrien De Voeght" userId="e0325f4c009cc700" providerId="LiveId" clId="{CA45BBF1-208C-44D1-9121-3F2195636F7F}" dt="2024-04-17T22:23:15.321" v="6075" actId="207"/>
          <ac:spMkLst>
            <pc:docMk/>
            <pc:sldMk cId="179193574" sldId="337"/>
            <ac:spMk id="2" creationId="{1320FE95-DAFA-E6B5-84FB-8F5C56F180FA}"/>
          </ac:spMkLst>
        </pc:spChg>
        <pc:spChg chg="del">
          <ac:chgData name="Adrien De Voeght" userId="e0325f4c009cc700" providerId="LiveId" clId="{CA45BBF1-208C-44D1-9121-3F2195636F7F}" dt="2024-04-17T22:23:18.777" v="6076" actId="478"/>
          <ac:spMkLst>
            <pc:docMk/>
            <pc:sldMk cId="179193574" sldId="337"/>
            <ac:spMk id="5" creationId="{7E5638CD-AE07-010D-E064-79023B55A272}"/>
          </ac:spMkLst>
        </pc:spChg>
        <pc:picChg chg="add mod">
          <ac:chgData name="Adrien De Voeght" userId="e0325f4c009cc700" providerId="LiveId" clId="{CA45BBF1-208C-44D1-9121-3F2195636F7F}" dt="2024-04-17T22:23:58.215" v="6091" actId="1076"/>
          <ac:picMkLst>
            <pc:docMk/>
            <pc:sldMk cId="179193574" sldId="337"/>
            <ac:picMk id="3" creationId="{1D699919-56C8-7B55-13DB-AD34A5FF1CD8}"/>
          </ac:picMkLst>
        </pc:picChg>
        <pc:picChg chg="add mod">
          <ac:chgData name="Adrien De Voeght" userId="e0325f4c009cc700" providerId="LiveId" clId="{CA45BBF1-208C-44D1-9121-3F2195636F7F}" dt="2024-04-17T22:24:00.676" v="6092" actId="1076"/>
          <ac:picMkLst>
            <pc:docMk/>
            <pc:sldMk cId="179193574" sldId="337"/>
            <ac:picMk id="6146" creationId="{B5275C9F-7FAC-9C41-B79F-6652DFECD3C0}"/>
          </ac:picMkLst>
        </pc:picChg>
      </pc:sldChg>
      <pc:sldChg chg="addSp modSp add mod">
        <pc:chgData name="Adrien De Voeght" userId="e0325f4c009cc700" providerId="LiveId" clId="{CA45BBF1-208C-44D1-9121-3F2195636F7F}" dt="2024-04-17T22:24:14.624" v="6096" actId="1076"/>
        <pc:sldMkLst>
          <pc:docMk/>
          <pc:sldMk cId="2073040534" sldId="338"/>
        </pc:sldMkLst>
        <pc:picChg chg="add mod">
          <ac:chgData name="Adrien De Voeght" userId="e0325f4c009cc700" providerId="LiveId" clId="{CA45BBF1-208C-44D1-9121-3F2195636F7F}" dt="2024-04-17T22:24:14.624" v="6096" actId="1076"/>
          <ac:picMkLst>
            <pc:docMk/>
            <pc:sldMk cId="2073040534" sldId="338"/>
            <ac:picMk id="5" creationId="{8BFD5F33-0FFD-CD96-1BBA-5149D65B396C}"/>
          </ac:picMkLst>
        </pc:picChg>
      </pc:sldChg>
      <pc:sldChg chg="addSp modSp add mod">
        <pc:chgData name="Adrien De Voeght" userId="e0325f4c009cc700" providerId="LiveId" clId="{CA45BBF1-208C-44D1-9121-3F2195636F7F}" dt="2024-04-17T22:24:38.497" v="6103"/>
        <pc:sldMkLst>
          <pc:docMk/>
          <pc:sldMk cId="3832011422" sldId="339"/>
        </pc:sldMkLst>
        <pc:picChg chg="add mod">
          <ac:chgData name="Adrien De Voeght" userId="e0325f4c009cc700" providerId="LiveId" clId="{CA45BBF1-208C-44D1-9121-3F2195636F7F}" dt="2024-04-17T22:24:32.618" v="6101" actId="1076"/>
          <ac:picMkLst>
            <pc:docMk/>
            <pc:sldMk cId="3832011422" sldId="339"/>
            <ac:picMk id="5" creationId="{5BEA1DF6-74E4-9572-9ADF-2D5472BB6DB0}"/>
          </ac:picMkLst>
        </pc:picChg>
        <pc:picChg chg="add mod">
          <ac:chgData name="Adrien De Voeght" userId="e0325f4c009cc700" providerId="LiveId" clId="{CA45BBF1-208C-44D1-9121-3F2195636F7F}" dt="2024-04-17T22:24:38.497" v="6103"/>
          <ac:picMkLst>
            <pc:docMk/>
            <pc:sldMk cId="3832011422" sldId="339"/>
            <ac:picMk id="7" creationId="{CFF783B8-F7E6-02CD-2058-495FA8923629}"/>
          </ac:picMkLst>
        </pc:picChg>
      </pc:sldChg>
      <pc:sldChg chg="addSp modSp add mod">
        <pc:chgData name="Adrien De Voeght" userId="e0325f4c009cc700" providerId="LiveId" clId="{CA45BBF1-208C-44D1-9121-3F2195636F7F}" dt="2024-04-17T22:24:55.511" v="6110" actId="1076"/>
        <pc:sldMkLst>
          <pc:docMk/>
          <pc:sldMk cId="2140256888" sldId="340"/>
        </pc:sldMkLst>
        <pc:picChg chg="add mod">
          <ac:chgData name="Adrien De Voeght" userId="e0325f4c009cc700" providerId="LiveId" clId="{CA45BBF1-208C-44D1-9121-3F2195636F7F}" dt="2024-04-17T22:24:55.511" v="6110" actId="1076"/>
          <ac:picMkLst>
            <pc:docMk/>
            <pc:sldMk cId="2140256888" sldId="340"/>
            <ac:picMk id="5" creationId="{7BAB0F58-7A08-FFFF-1594-4366B5B6B2A3}"/>
          </ac:picMkLst>
        </pc:picChg>
      </pc:sldChg>
      <pc:sldChg chg="addSp modSp add mod">
        <pc:chgData name="Adrien De Voeght" userId="e0325f4c009cc700" providerId="LiveId" clId="{CA45BBF1-208C-44D1-9121-3F2195636F7F}" dt="2024-04-17T22:27:41.646" v="6121" actId="1076"/>
        <pc:sldMkLst>
          <pc:docMk/>
          <pc:sldMk cId="3131711775" sldId="341"/>
        </pc:sldMkLst>
        <pc:spChg chg="mod">
          <ac:chgData name="Adrien De Voeght" userId="e0325f4c009cc700" providerId="LiveId" clId="{CA45BBF1-208C-44D1-9121-3F2195636F7F}" dt="2024-04-17T22:25:12.591" v="6113" actId="207"/>
          <ac:spMkLst>
            <pc:docMk/>
            <pc:sldMk cId="3131711775" sldId="341"/>
            <ac:spMk id="2" creationId="{1320FE95-DAFA-E6B5-84FB-8F5C56F180FA}"/>
          </ac:spMkLst>
        </pc:spChg>
        <pc:spChg chg="add mod">
          <ac:chgData name="Adrien De Voeght" userId="e0325f4c009cc700" providerId="LiveId" clId="{CA45BBF1-208C-44D1-9121-3F2195636F7F}" dt="2024-04-17T22:27:41.646" v="6121" actId="1076"/>
          <ac:spMkLst>
            <pc:docMk/>
            <pc:sldMk cId="3131711775" sldId="341"/>
            <ac:spMk id="4" creationId="{51DCF451-CAAA-6E0F-4B76-542A9A702417}"/>
          </ac:spMkLst>
        </pc:spChg>
        <pc:picChg chg="add mod">
          <ac:chgData name="Adrien De Voeght" userId="e0325f4c009cc700" providerId="LiveId" clId="{CA45BBF1-208C-44D1-9121-3F2195636F7F}" dt="2024-04-17T22:25:24.731" v="6117" actId="1076"/>
          <ac:picMkLst>
            <pc:docMk/>
            <pc:sldMk cId="3131711775" sldId="341"/>
            <ac:picMk id="5" creationId="{80AFC572-2A27-1E07-B663-E1C238258D07}"/>
          </ac:picMkLst>
        </pc:picChg>
      </pc:sldChg>
      <pc:sldChg chg="addSp delSp modSp add mod modAnim">
        <pc:chgData name="Adrien De Voeght" userId="e0325f4c009cc700" providerId="LiveId" clId="{CA45BBF1-208C-44D1-9121-3F2195636F7F}" dt="2024-04-17T22:28:09.722" v="6130" actId="14100"/>
        <pc:sldMkLst>
          <pc:docMk/>
          <pc:sldMk cId="3578664315" sldId="342"/>
        </pc:sldMkLst>
        <pc:spChg chg="del">
          <ac:chgData name="Adrien De Voeght" userId="e0325f4c009cc700" providerId="LiveId" clId="{CA45BBF1-208C-44D1-9121-3F2195636F7F}" dt="2024-04-17T22:28:01.763" v="6126" actId="478"/>
          <ac:spMkLst>
            <pc:docMk/>
            <pc:sldMk cId="3578664315" sldId="342"/>
            <ac:spMk id="4" creationId="{51DCF451-CAAA-6E0F-4B76-542A9A702417}"/>
          </ac:spMkLst>
        </pc:spChg>
        <pc:picChg chg="add mod">
          <ac:chgData name="Adrien De Voeght" userId="e0325f4c009cc700" providerId="LiveId" clId="{CA45BBF1-208C-44D1-9121-3F2195636F7F}" dt="2024-04-17T22:28:09.722" v="6130" actId="14100"/>
          <ac:picMkLst>
            <pc:docMk/>
            <pc:sldMk cId="3578664315" sldId="342"/>
            <ac:picMk id="3" creationId="{84B1E92C-BDBF-8D12-0F06-1FA786512DC3}"/>
          </ac:picMkLst>
        </pc:picChg>
        <pc:picChg chg="del">
          <ac:chgData name="Adrien De Voeght" userId="e0325f4c009cc700" providerId="LiveId" clId="{CA45BBF1-208C-44D1-9121-3F2195636F7F}" dt="2024-04-17T22:27:59.811" v="6125" actId="478"/>
          <ac:picMkLst>
            <pc:docMk/>
            <pc:sldMk cId="3578664315" sldId="342"/>
            <ac:picMk id="5" creationId="{80AFC572-2A27-1E07-B663-E1C238258D07}"/>
          </ac:picMkLst>
        </pc:picChg>
      </pc:sldChg>
      <pc:sldChg chg="addSp delSp modSp add mod ord">
        <pc:chgData name="Adrien De Voeght" userId="e0325f4c009cc700" providerId="LiveId" clId="{CA45BBF1-208C-44D1-9121-3F2195636F7F}" dt="2024-04-17T22:29:44.579" v="6146" actId="1076"/>
        <pc:sldMkLst>
          <pc:docMk/>
          <pc:sldMk cId="2597680539" sldId="343"/>
        </pc:sldMkLst>
        <pc:spChg chg="mod">
          <ac:chgData name="Adrien De Voeght" userId="e0325f4c009cc700" providerId="LiveId" clId="{CA45BBF1-208C-44D1-9121-3F2195636F7F}" dt="2024-04-17T22:29:12.357" v="6136" actId="207"/>
          <ac:spMkLst>
            <pc:docMk/>
            <pc:sldMk cId="2597680539" sldId="343"/>
            <ac:spMk id="2" creationId="{1320FE95-DAFA-E6B5-84FB-8F5C56F180FA}"/>
          </ac:spMkLst>
        </pc:spChg>
        <pc:spChg chg="del">
          <ac:chgData name="Adrien De Voeght" userId="e0325f4c009cc700" providerId="LiveId" clId="{CA45BBF1-208C-44D1-9121-3F2195636F7F}" dt="2024-04-17T22:29:18.669" v="6138" actId="478"/>
          <ac:spMkLst>
            <pc:docMk/>
            <pc:sldMk cId="2597680539" sldId="343"/>
            <ac:spMk id="4" creationId="{51DCF451-CAAA-6E0F-4B76-542A9A702417}"/>
          </ac:spMkLst>
        </pc:spChg>
        <pc:picChg chg="add mod">
          <ac:chgData name="Adrien De Voeght" userId="e0325f4c009cc700" providerId="LiveId" clId="{CA45BBF1-208C-44D1-9121-3F2195636F7F}" dt="2024-04-17T22:29:44.579" v="6146" actId="1076"/>
          <ac:picMkLst>
            <pc:docMk/>
            <pc:sldMk cId="2597680539" sldId="343"/>
            <ac:picMk id="3" creationId="{2CFE7035-BF0A-A5EB-3936-B09E760991D4}"/>
          </ac:picMkLst>
        </pc:picChg>
        <pc:picChg chg="del">
          <ac:chgData name="Adrien De Voeght" userId="e0325f4c009cc700" providerId="LiveId" clId="{CA45BBF1-208C-44D1-9121-3F2195636F7F}" dt="2024-04-17T22:29:16.685" v="6137" actId="478"/>
          <ac:picMkLst>
            <pc:docMk/>
            <pc:sldMk cId="2597680539" sldId="343"/>
            <ac:picMk id="5" creationId="{80AFC572-2A27-1E07-B663-E1C238258D07}"/>
          </ac:picMkLst>
        </pc:picChg>
        <pc:picChg chg="add mod">
          <ac:chgData name="Adrien De Voeght" userId="e0325f4c009cc700" providerId="LiveId" clId="{CA45BBF1-208C-44D1-9121-3F2195636F7F}" dt="2024-04-17T22:29:36.028" v="6143" actId="1076"/>
          <ac:picMkLst>
            <pc:docMk/>
            <pc:sldMk cId="2597680539" sldId="343"/>
            <ac:picMk id="7" creationId="{E1D4A84C-5625-F9F9-0A8C-069F159F9711}"/>
          </ac:picMkLst>
        </pc:picChg>
      </pc:sldChg>
      <pc:sldChg chg="addSp delSp modSp add mod">
        <pc:chgData name="Adrien De Voeght" userId="e0325f4c009cc700" providerId="LiveId" clId="{CA45BBF1-208C-44D1-9121-3F2195636F7F}" dt="2024-04-17T22:30:44.237" v="6168" actId="20577"/>
        <pc:sldMkLst>
          <pc:docMk/>
          <pc:sldMk cId="3629558738" sldId="344"/>
        </pc:sldMkLst>
        <pc:spChg chg="mod">
          <ac:chgData name="Adrien De Voeght" userId="e0325f4c009cc700" providerId="LiveId" clId="{CA45BBF1-208C-44D1-9121-3F2195636F7F}" dt="2024-04-17T22:30:01.700" v="6151" actId="207"/>
          <ac:spMkLst>
            <pc:docMk/>
            <pc:sldMk cId="3629558738" sldId="344"/>
            <ac:spMk id="2" creationId="{1320FE95-DAFA-E6B5-84FB-8F5C56F180FA}"/>
          </ac:spMkLst>
        </pc:spChg>
        <pc:spChg chg="add del">
          <ac:chgData name="Adrien De Voeght" userId="e0325f4c009cc700" providerId="LiveId" clId="{CA45BBF1-208C-44D1-9121-3F2195636F7F}" dt="2024-04-17T22:30:23.273" v="6161" actId="22"/>
          <ac:spMkLst>
            <pc:docMk/>
            <pc:sldMk cId="3629558738" sldId="344"/>
            <ac:spMk id="5" creationId="{C027ECA0-1F25-98EE-D91E-F5AB70C93BFC}"/>
          </ac:spMkLst>
        </pc:spChg>
        <pc:spChg chg="add mod">
          <ac:chgData name="Adrien De Voeght" userId="e0325f4c009cc700" providerId="LiveId" clId="{CA45BBF1-208C-44D1-9121-3F2195636F7F}" dt="2024-04-17T22:30:44.237" v="6168" actId="20577"/>
          <ac:spMkLst>
            <pc:docMk/>
            <pc:sldMk cId="3629558738" sldId="344"/>
            <ac:spMk id="8" creationId="{B3789574-0B23-BFA3-CF7E-AB1BBD43B61A}"/>
          </ac:spMkLst>
        </pc:spChg>
        <pc:picChg chg="del">
          <ac:chgData name="Adrien De Voeght" userId="e0325f4c009cc700" providerId="LiveId" clId="{CA45BBF1-208C-44D1-9121-3F2195636F7F}" dt="2024-04-17T22:30:03.778" v="6152" actId="478"/>
          <ac:picMkLst>
            <pc:docMk/>
            <pc:sldMk cId="3629558738" sldId="344"/>
            <ac:picMk id="3" creationId="{2CFE7035-BF0A-A5EB-3936-B09E760991D4}"/>
          </ac:picMkLst>
        </pc:picChg>
        <pc:picChg chg="del">
          <ac:chgData name="Adrien De Voeght" userId="e0325f4c009cc700" providerId="LiveId" clId="{CA45BBF1-208C-44D1-9121-3F2195636F7F}" dt="2024-04-17T22:30:05.319" v="6153" actId="478"/>
          <ac:picMkLst>
            <pc:docMk/>
            <pc:sldMk cId="3629558738" sldId="344"/>
            <ac:picMk id="7" creationId="{E1D4A84C-5625-F9F9-0A8C-069F159F9711}"/>
          </ac:picMkLst>
        </pc:picChg>
      </pc:sldChg>
      <pc:sldChg chg="addSp delSp modSp add mod ord setBg setClrOvrMap">
        <pc:chgData name="Adrien De Voeght" userId="e0325f4c009cc700" providerId="LiveId" clId="{CA45BBF1-208C-44D1-9121-3F2195636F7F}" dt="2024-04-17T22:31:33.101" v="6177" actId="26606"/>
        <pc:sldMkLst>
          <pc:docMk/>
          <pc:sldMk cId="2275031274" sldId="345"/>
        </pc:sldMkLst>
        <pc:spChg chg="mod ord">
          <ac:chgData name="Adrien De Voeght" userId="e0325f4c009cc700" providerId="LiveId" clId="{CA45BBF1-208C-44D1-9121-3F2195636F7F}" dt="2024-04-17T22:31:33.101" v="6177" actId="26606"/>
          <ac:spMkLst>
            <pc:docMk/>
            <pc:sldMk cId="2275031274" sldId="345"/>
            <ac:spMk id="2" creationId="{1320FE95-DAFA-E6B5-84FB-8F5C56F180FA}"/>
          </ac:spMkLst>
        </pc:spChg>
        <pc:spChg chg="del">
          <ac:chgData name="Adrien De Voeght" userId="e0325f4c009cc700" providerId="LiveId" clId="{CA45BBF1-208C-44D1-9121-3F2195636F7F}" dt="2024-04-17T22:31:33.101" v="6177" actId="26606"/>
          <ac:spMkLst>
            <pc:docMk/>
            <pc:sldMk cId="2275031274" sldId="345"/>
            <ac:spMk id="5129" creationId="{B712E947-0734-45F9-9C4F-41114EC3A33E}"/>
          </ac:spMkLst>
        </pc:spChg>
        <pc:spChg chg="add">
          <ac:chgData name="Adrien De Voeght" userId="e0325f4c009cc700" providerId="LiveId" clId="{CA45BBF1-208C-44D1-9121-3F2195636F7F}" dt="2024-04-17T22:31:33.101" v="6177" actId="26606"/>
          <ac:spMkLst>
            <pc:docMk/>
            <pc:sldMk cId="2275031274" sldId="345"/>
            <ac:spMk id="8201" creationId="{71B2258F-86CA-4D4D-8270-BC05FCDEBFB3}"/>
          </ac:spMkLst>
        </pc:spChg>
        <pc:grpChg chg="del">
          <ac:chgData name="Adrien De Voeght" userId="e0325f4c009cc700" providerId="LiveId" clId="{CA45BBF1-208C-44D1-9121-3F2195636F7F}" dt="2024-04-17T22:31:33.101" v="6177" actId="26606"/>
          <ac:grpSpMkLst>
            <pc:docMk/>
            <pc:sldMk cId="2275031274" sldId="345"/>
            <ac:grpSpMk id="5131" creationId="{12B3290A-D3BF-4B87-B55B-FD9A98B49727}"/>
          </ac:grpSpMkLst>
        </pc:grpChg>
        <pc:picChg chg="add mod">
          <ac:chgData name="Adrien De Voeght" userId="e0325f4c009cc700" providerId="LiveId" clId="{CA45BBF1-208C-44D1-9121-3F2195636F7F}" dt="2024-04-17T22:31:33.101" v="6177" actId="26606"/>
          <ac:picMkLst>
            <pc:docMk/>
            <pc:sldMk cId="2275031274" sldId="345"/>
            <ac:picMk id="8196" creationId="{24AF955E-5A52-1C6E-4EE8-43D36031B66C}"/>
          </ac:picMkLst>
        </pc:picChg>
      </pc:sldChg>
      <pc:sldChg chg="modSp add mod ord">
        <pc:chgData name="Adrien De Voeght" userId="e0325f4c009cc700" providerId="LiveId" clId="{CA45BBF1-208C-44D1-9121-3F2195636F7F}" dt="2024-04-17T22:32:43.919" v="6189" actId="1076"/>
        <pc:sldMkLst>
          <pc:docMk/>
          <pc:sldMk cId="2408585873" sldId="346"/>
        </pc:sldMkLst>
        <pc:spChg chg="mod">
          <ac:chgData name="Adrien De Voeght" userId="e0325f4c009cc700" providerId="LiveId" clId="{CA45BBF1-208C-44D1-9121-3F2195636F7F}" dt="2024-04-17T22:32:13.522" v="6184" actId="207"/>
          <ac:spMkLst>
            <pc:docMk/>
            <pc:sldMk cId="2408585873" sldId="346"/>
            <ac:spMk id="2" creationId="{1320FE95-DAFA-E6B5-84FB-8F5C56F180FA}"/>
          </ac:spMkLst>
        </pc:spChg>
        <pc:spChg chg="mod">
          <ac:chgData name="Adrien De Voeght" userId="e0325f4c009cc700" providerId="LiveId" clId="{CA45BBF1-208C-44D1-9121-3F2195636F7F}" dt="2024-04-17T22:32:43.919" v="6189" actId="1076"/>
          <ac:spMkLst>
            <pc:docMk/>
            <pc:sldMk cId="2408585873" sldId="346"/>
            <ac:spMk id="8" creationId="{B3789574-0B23-BFA3-CF7E-AB1BBD43B61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0840E-C267-4C21-9DF4-F5C797DD3E9C}"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4492A77D-37D1-49D3-9CA3-4CB9F4BE2151}">
      <dgm:prSet/>
      <dgm:spPr/>
      <dgm:t>
        <a:bodyPr/>
        <a:lstStyle/>
        <a:p>
          <a:pPr>
            <a:defRPr b="1"/>
          </a:pPr>
          <a:r>
            <a:rPr lang="en-US"/>
            <a:t>1747</a:t>
          </a:r>
        </a:p>
      </dgm:t>
    </dgm:pt>
    <dgm:pt modelId="{0AE8EA59-2C10-437B-A9EA-1D9873851F16}" type="parTrans" cxnId="{54A030F2-A4FD-495B-AD67-8102A499B74D}">
      <dgm:prSet/>
      <dgm:spPr/>
      <dgm:t>
        <a:bodyPr/>
        <a:lstStyle/>
        <a:p>
          <a:endParaRPr lang="en-US"/>
        </a:p>
      </dgm:t>
    </dgm:pt>
    <dgm:pt modelId="{4E85046A-C4C7-4BDC-BC9F-2BD4E3EBB3B8}" type="sibTrans" cxnId="{54A030F2-A4FD-495B-AD67-8102A499B74D}">
      <dgm:prSet/>
      <dgm:spPr/>
      <dgm:t>
        <a:bodyPr/>
        <a:lstStyle/>
        <a:p>
          <a:endParaRPr lang="en-US"/>
        </a:p>
      </dgm:t>
    </dgm:pt>
    <dgm:pt modelId="{E15E49C9-AE33-47D8-BBB5-ED862A3613D2}">
      <dgm:prSet/>
      <dgm:spPr/>
      <dgm:t>
        <a:bodyPr/>
        <a:lstStyle/>
        <a:p>
          <a:r>
            <a:rPr lang="en-US"/>
            <a:t>First controlled clinical trial in 1747 for scurvy</a:t>
          </a:r>
        </a:p>
      </dgm:t>
    </dgm:pt>
    <dgm:pt modelId="{D5B8F214-8B04-44F3-80F8-05673C1A75A9}" type="parTrans" cxnId="{D92060E1-A8A0-471B-999F-9B14B2D802B2}">
      <dgm:prSet/>
      <dgm:spPr/>
      <dgm:t>
        <a:bodyPr/>
        <a:lstStyle/>
        <a:p>
          <a:endParaRPr lang="en-US"/>
        </a:p>
      </dgm:t>
    </dgm:pt>
    <dgm:pt modelId="{178CA493-6C5B-4EC1-9B58-FAB45BA519CE}" type="sibTrans" cxnId="{D92060E1-A8A0-471B-999F-9B14B2D802B2}">
      <dgm:prSet/>
      <dgm:spPr/>
      <dgm:t>
        <a:bodyPr/>
        <a:lstStyle/>
        <a:p>
          <a:endParaRPr lang="en-US"/>
        </a:p>
      </dgm:t>
    </dgm:pt>
    <dgm:pt modelId="{472E9CE9-6DB6-47AA-9540-EEE76CF254F9}">
      <dgm:prSet/>
      <dgm:spPr/>
      <dgm:t>
        <a:bodyPr/>
        <a:lstStyle/>
        <a:p>
          <a:pPr>
            <a:defRPr b="1"/>
          </a:pPr>
          <a:r>
            <a:rPr lang="en-US" dirty="0"/>
            <a:t>&lt;1900</a:t>
          </a:r>
        </a:p>
      </dgm:t>
    </dgm:pt>
    <dgm:pt modelId="{E5A483CE-DED7-420D-AA5F-BDA564AC7D0C}" type="parTrans" cxnId="{0466EF50-3144-416B-96E6-96C033D03308}">
      <dgm:prSet/>
      <dgm:spPr/>
      <dgm:t>
        <a:bodyPr/>
        <a:lstStyle/>
        <a:p>
          <a:endParaRPr lang="en-US"/>
        </a:p>
      </dgm:t>
    </dgm:pt>
    <dgm:pt modelId="{C8CE241E-199F-4C74-BA8E-57AC210ADC95}" type="sibTrans" cxnId="{0466EF50-3144-416B-96E6-96C033D03308}">
      <dgm:prSet/>
      <dgm:spPr/>
      <dgm:t>
        <a:bodyPr/>
        <a:lstStyle/>
        <a:p>
          <a:endParaRPr lang="en-US"/>
        </a:p>
      </dgm:t>
    </dgm:pt>
    <dgm:pt modelId="{FDED8E5B-8BFA-442C-9D0B-ECE0934F0FC4}">
      <dgm:prSet/>
      <dgm:spPr/>
      <dgm:t>
        <a:bodyPr/>
        <a:lstStyle/>
        <a:p>
          <a:r>
            <a:rPr lang="en-US"/>
            <a:t>Before 1900, only few RCT were made</a:t>
          </a:r>
        </a:p>
      </dgm:t>
    </dgm:pt>
    <dgm:pt modelId="{6557BF99-B9EC-43C8-9AF9-392DEE35D735}" type="parTrans" cxnId="{F2B804F6-C638-4164-B3C2-6C978EADC3FB}">
      <dgm:prSet/>
      <dgm:spPr/>
      <dgm:t>
        <a:bodyPr/>
        <a:lstStyle/>
        <a:p>
          <a:endParaRPr lang="en-US"/>
        </a:p>
      </dgm:t>
    </dgm:pt>
    <dgm:pt modelId="{BB717E5F-6388-4DBF-8B43-00145D066599}" type="sibTrans" cxnId="{F2B804F6-C638-4164-B3C2-6C978EADC3FB}">
      <dgm:prSet/>
      <dgm:spPr/>
      <dgm:t>
        <a:bodyPr/>
        <a:lstStyle/>
        <a:p>
          <a:endParaRPr lang="en-US"/>
        </a:p>
      </dgm:t>
    </dgm:pt>
    <dgm:pt modelId="{7CD33E1E-7D24-4FD6-8E30-B69C4F645C9B}">
      <dgm:prSet/>
      <dgm:spPr/>
      <dgm:t>
        <a:bodyPr/>
        <a:lstStyle/>
        <a:p>
          <a:pPr>
            <a:defRPr b="1"/>
          </a:pPr>
          <a:r>
            <a:rPr lang="en-US" dirty="0"/>
            <a:t>&gt;1900</a:t>
          </a:r>
        </a:p>
      </dgm:t>
    </dgm:pt>
    <dgm:pt modelId="{A2D3D1F8-77B2-4AED-B0E9-1FC3CEBD3386}" type="parTrans" cxnId="{6DA0C0C9-8AA8-48DB-ACE9-D73945DA5DD6}">
      <dgm:prSet/>
      <dgm:spPr/>
      <dgm:t>
        <a:bodyPr/>
        <a:lstStyle/>
        <a:p>
          <a:endParaRPr lang="en-US"/>
        </a:p>
      </dgm:t>
    </dgm:pt>
    <dgm:pt modelId="{E99E469C-2FF0-4111-8C30-1AF31F369F8A}" type="sibTrans" cxnId="{6DA0C0C9-8AA8-48DB-ACE9-D73945DA5DD6}">
      <dgm:prSet/>
      <dgm:spPr/>
      <dgm:t>
        <a:bodyPr/>
        <a:lstStyle/>
        <a:p>
          <a:endParaRPr lang="en-US"/>
        </a:p>
      </dgm:t>
    </dgm:pt>
    <dgm:pt modelId="{4412DAD2-B7AB-4778-8317-EBF7ADF203B2}">
      <dgm:prSet/>
      <dgm:spPr/>
      <dgm:t>
        <a:bodyPr/>
        <a:lstStyle/>
        <a:p>
          <a:r>
            <a:rPr lang="en-US" dirty="0"/>
            <a:t>After 1900, RCT is no the rule and meta-analyses were introduced</a:t>
          </a:r>
        </a:p>
      </dgm:t>
    </dgm:pt>
    <dgm:pt modelId="{DD600C01-2A97-4604-BF0D-B1D82792B429}" type="parTrans" cxnId="{70D11AC7-F44D-477A-805F-50DA2AEE85E7}">
      <dgm:prSet/>
      <dgm:spPr/>
      <dgm:t>
        <a:bodyPr/>
        <a:lstStyle/>
        <a:p>
          <a:endParaRPr lang="en-US"/>
        </a:p>
      </dgm:t>
    </dgm:pt>
    <dgm:pt modelId="{B651D1FA-A25C-45AC-9CB0-6DAA08B31D66}" type="sibTrans" cxnId="{70D11AC7-F44D-477A-805F-50DA2AEE85E7}">
      <dgm:prSet/>
      <dgm:spPr/>
      <dgm:t>
        <a:bodyPr/>
        <a:lstStyle/>
        <a:p>
          <a:endParaRPr lang="en-US"/>
        </a:p>
      </dgm:t>
    </dgm:pt>
    <dgm:pt modelId="{6AF9E6D0-3630-4D92-B8E8-0CB309C48056}">
      <dgm:prSet/>
      <dgm:spPr/>
      <dgm:t>
        <a:bodyPr/>
        <a:lstStyle/>
        <a:p>
          <a:pPr>
            <a:defRPr b="1"/>
          </a:pPr>
          <a:r>
            <a:rPr lang="en-US"/>
            <a:t>1962</a:t>
          </a:r>
        </a:p>
      </dgm:t>
    </dgm:pt>
    <dgm:pt modelId="{44EC3F55-1E69-4AFC-8081-EF0C6E2C85B7}" type="parTrans" cxnId="{78721933-A9E6-4087-96C2-B8839345932D}">
      <dgm:prSet/>
      <dgm:spPr/>
      <dgm:t>
        <a:bodyPr/>
        <a:lstStyle/>
        <a:p>
          <a:endParaRPr lang="en-US"/>
        </a:p>
      </dgm:t>
    </dgm:pt>
    <dgm:pt modelId="{796D8780-2780-49D6-97FA-5EB8775A4AF8}" type="sibTrans" cxnId="{78721933-A9E6-4087-96C2-B8839345932D}">
      <dgm:prSet/>
      <dgm:spPr/>
      <dgm:t>
        <a:bodyPr/>
        <a:lstStyle/>
        <a:p>
          <a:endParaRPr lang="en-US"/>
        </a:p>
      </dgm:t>
    </dgm:pt>
    <dgm:pt modelId="{D6682BCE-4AB5-4D19-B6AE-35EF0E7FB4C5}">
      <dgm:prSet/>
      <dgm:spPr/>
      <dgm:t>
        <a:bodyPr/>
        <a:lstStyle/>
        <a:p>
          <a:r>
            <a:rPr lang="en-US"/>
            <a:t>first law to rule empirical testing of clinical trial on humans</a:t>
          </a:r>
        </a:p>
      </dgm:t>
    </dgm:pt>
    <dgm:pt modelId="{D6D8BE06-AAB5-452E-BE05-B9F6BAC6D662}" type="parTrans" cxnId="{48197DAD-4410-4E16-B49F-AAA46CCFB6C6}">
      <dgm:prSet/>
      <dgm:spPr/>
      <dgm:t>
        <a:bodyPr/>
        <a:lstStyle/>
        <a:p>
          <a:endParaRPr lang="en-US"/>
        </a:p>
      </dgm:t>
    </dgm:pt>
    <dgm:pt modelId="{1DAF33FF-254E-446A-8167-60447D6086F3}" type="sibTrans" cxnId="{48197DAD-4410-4E16-B49F-AAA46CCFB6C6}">
      <dgm:prSet/>
      <dgm:spPr/>
      <dgm:t>
        <a:bodyPr/>
        <a:lstStyle/>
        <a:p>
          <a:endParaRPr lang="en-US"/>
        </a:p>
      </dgm:t>
    </dgm:pt>
    <dgm:pt modelId="{DFB86E16-587C-4174-9D0D-F55451B62527}">
      <dgm:prSet/>
      <dgm:spPr/>
      <dgm:t>
        <a:bodyPr/>
        <a:lstStyle/>
        <a:p>
          <a:pPr>
            <a:defRPr b="1"/>
          </a:pPr>
          <a:r>
            <a:rPr lang="en-US"/>
            <a:t>1970–1980</a:t>
          </a:r>
        </a:p>
      </dgm:t>
    </dgm:pt>
    <dgm:pt modelId="{67473563-BC5D-46BC-9F82-C426C7A1FF06}" type="parTrans" cxnId="{A578A3E2-159F-4932-8B9A-11C4101E8A16}">
      <dgm:prSet/>
      <dgm:spPr/>
      <dgm:t>
        <a:bodyPr/>
        <a:lstStyle/>
        <a:p>
          <a:endParaRPr lang="en-US"/>
        </a:p>
      </dgm:t>
    </dgm:pt>
    <dgm:pt modelId="{10F34A84-E1E5-4DE0-92F9-6E6D5EFD38B3}" type="sibTrans" cxnId="{A578A3E2-159F-4932-8B9A-11C4101E8A16}">
      <dgm:prSet/>
      <dgm:spPr/>
      <dgm:t>
        <a:bodyPr/>
        <a:lstStyle/>
        <a:p>
          <a:endParaRPr lang="en-US"/>
        </a:p>
      </dgm:t>
    </dgm:pt>
    <dgm:pt modelId="{45C731A6-9665-4D21-B0DA-C2D6D7069BAB}">
      <dgm:prSet/>
      <dgm:spPr/>
      <dgm:t>
        <a:bodyPr/>
        <a:lstStyle/>
        <a:p>
          <a:r>
            <a:rPr lang="en-US"/>
            <a:t>Archie Cochrane): first proposition for guiding clinical decisions</a:t>
          </a:r>
        </a:p>
      </dgm:t>
    </dgm:pt>
    <dgm:pt modelId="{FC083880-F751-4171-874B-0B4E7E5B882B}" type="parTrans" cxnId="{6F6C6966-6BB3-4B41-AB77-B1ACA6F214D5}">
      <dgm:prSet/>
      <dgm:spPr/>
      <dgm:t>
        <a:bodyPr/>
        <a:lstStyle/>
        <a:p>
          <a:endParaRPr lang="en-US"/>
        </a:p>
      </dgm:t>
    </dgm:pt>
    <dgm:pt modelId="{41F03E49-581F-4A89-BDC9-110B6B296D0F}" type="sibTrans" cxnId="{6F6C6966-6BB3-4B41-AB77-B1ACA6F214D5}">
      <dgm:prSet/>
      <dgm:spPr/>
      <dgm:t>
        <a:bodyPr/>
        <a:lstStyle/>
        <a:p>
          <a:endParaRPr lang="en-US"/>
        </a:p>
      </dgm:t>
    </dgm:pt>
    <dgm:pt modelId="{A3BC32A9-34EE-40E1-BB0B-FC59D585B23E}">
      <dgm:prSet/>
      <dgm:spPr/>
      <dgm:t>
        <a:bodyPr/>
        <a:lstStyle/>
        <a:p>
          <a:pPr>
            <a:defRPr b="1"/>
          </a:pPr>
          <a:r>
            <a:rPr lang="en-US"/>
            <a:t>1991</a:t>
          </a:r>
        </a:p>
      </dgm:t>
    </dgm:pt>
    <dgm:pt modelId="{38C89CA8-91BE-49CF-912A-A58E655A4C3A}" type="parTrans" cxnId="{F0688C9F-F1B0-453C-B8EC-8A67FC25446C}">
      <dgm:prSet/>
      <dgm:spPr/>
      <dgm:t>
        <a:bodyPr/>
        <a:lstStyle/>
        <a:p>
          <a:endParaRPr lang="en-US"/>
        </a:p>
      </dgm:t>
    </dgm:pt>
    <dgm:pt modelId="{92C73077-8DEF-456F-8B8B-EC616A813BCF}" type="sibTrans" cxnId="{F0688C9F-F1B0-453C-B8EC-8A67FC25446C}">
      <dgm:prSet/>
      <dgm:spPr/>
      <dgm:t>
        <a:bodyPr/>
        <a:lstStyle/>
        <a:p>
          <a:endParaRPr lang="en-US"/>
        </a:p>
      </dgm:t>
    </dgm:pt>
    <dgm:pt modelId="{7E12B813-2796-46C7-A2D1-115179B8D59A}">
      <dgm:prSet/>
      <dgm:spPr/>
      <dgm:t>
        <a:bodyPr/>
        <a:lstStyle/>
        <a:p>
          <a:r>
            <a:rPr lang="en-US"/>
            <a:t>G Guyatt introduced the term evidence-based Medicine</a:t>
          </a:r>
        </a:p>
      </dgm:t>
    </dgm:pt>
    <dgm:pt modelId="{4BA0716F-8199-414B-B07C-2853FB46E29D}" type="parTrans" cxnId="{F69B3D44-5DE7-43D9-A8D2-FE3A94C55455}">
      <dgm:prSet/>
      <dgm:spPr/>
      <dgm:t>
        <a:bodyPr/>
        <a:lstStyle/>
        <a:p>
          <a:endParaRPr lang="en-US"/>
        </a:p>
      </dgm:t>
    </dgm:pt>
    <dgm:pt modelId="{DD4D45A9-BFD1-4A4D-8E31-C7B432A8A2D7}" type="sibTrans" cxnId="{F69B3D44-5DE7-43D9-A8D2-FE3A94C55455}">
      <dgm:prSet/>
      <dgm:spPr/>
      <dgm:t>
        <a:bodyPr/>
        <a:lstStyle/>
        <a:p>
          <a:endParaRPr lang="en-US"/>
        </a:p>
      </dgm:t>
    </dgm:pt>
    <dgm:pt modelId="{13D5C6DA-0F27-4BEC-9398-0666E5A449D8}">
      <dgm:prSet/>
      <dgm:spPr/>
      <dgm:t>
        <a:bodyPr/>
        <a:lstStyle/>
        <a:p>
          <a:pPr>
            <a:defRPr b="1"/>
          </a:pPr>
          <a:r>
            <a:rPr lang="en-US"/>
            <a:t>1992</a:t>
          </a:r>
        </a:p>
      </dgm:t>
    </dgm:pt>
    <dgm:pt modelId="{5FCEC1DE-949C-4ACF-9ADA-48F2FC6A666E}" type="parTrans" cxnId="{E889FA22-63EF-4395-92E7-9A82A43EB525}">
      <dgm:prSet/>
      <dgm:spPr/>
      <dgm:t>
        <a:bodyPr/>
        <a:lstStyle/>
        <a:p>
          <a:endParaRPr lang="en-US"/>
        </a:p>
      </dgm:t>
    </dgm:pt>
    <dgm:pt modelId="{593E6C4B-5817-4EB5-8AC3-0212594B4DF2}" type="sibTrans" cxnId="{E889FA22-63EF-4395-92E7-9A82A43EB525}">
      <dgm:prSet/>
      <dgm:spPr/>
      <dgm:t>
        <a:bodyPr/>
        <a:lstStyle/>
        <a:p>
          <a:endParaRPr lang="en-US"/>
        </a:p>
      </dgm:t>
    </dgm:pt>
    <dgm:pt modelId="{4A7D077C-01C7-4CE3-9A66-6E407CAF7882}">
      <dgm:prSet/>
      <dgm:spPr/>
      <dgm:t>
        <a:bodyPr/>
        <a:lstStyle/>
        <a:p>
          <a:r>
            <a:rPr lang="en-US"/>
            <a:t>Fundation of Cochrane centre</a:t>
          </a:r>
        </a:p>
      </dgm:t>
    </dgm:pt>
    <dgm:pt modelId="{13A9811F-7186-4EB1-991A-D8240A7A31DE}" type="parTrans" cxnId="{9A6EE94C-9A63-492E-88EB-1772A075C253}">
      <dgm:prSet/>
      <dgm:spPr/>
      <dgm:t>
        <a:bodyPr/>
        <a:lstStyle/>
        <a:p>
          <a:endParaRPr lang="en-US"/>
        </a:p>
      </dgm:t>
    </dgm:pt>
    <dgm:pt modelId="{4E135713-3289-499B-BF62-03316E51B89B}" type="sibTrans" cxnId="{9A6EE94C-9A63-492E-88EB-1772A075C253}">
      <dgm:prSet/>
      <dgm:spPr/>
      <dgm:t>
        <a:bodyPr/>
        <a:lstStyle/>
        <a:p>
          <a:endParaRPr lang="en-US"/>
        </a:p>
      </dgm:t>
    </dgm:pt>
    <dgm:pt modelId="{E9108D45-45BD-47A5-AC97-3254E1A7C0B8}">
      <dgm:prSet/>
      <dgm:spPr/>
      <dgm:t>
        <a:bodyPr/>
        <a:lstStyle/>
        <a:p>
          <a:pPr>
            <a:defRPr b="1"/>
          </a:pPr>
          <a:r>
            <a:rPr lang="en-US"/>
            <a:t>2004</a:t>
          </a:r>
        </a:p>
      </dgm:t>
    </dgm:pt>
    <dgm:pt modelId="{2F59F3AC-5A8B-4E04-9111-BC3C43276329}" type="parTrans" cxnId="{A4720380-F5CE-4F89-A09F-1B13EB35E58D}">
      <dgm:prSet/>
      <dgm:spPr/>
      <dgm:t>
        <a:bodyPr/>
        <a:lstStyle/>
        <a:p>
          <a:endParaRPr lang="en-US"/>
        </a:p>
      </dgm:t>
    </dgm:pt>
    <dgm:pt modelId="{CF12CDF8-8DC5-453F-9BF0-B7BF51BCEA96}" type="sibTrans" cxnId="{A4720380-F5CE-4F89-A09F-1B13EB35E58D}">
      <dgm:prSet/>
      <dgm:spPr/>
      <dgm:t>
        <a:bodyPr/>
        <a:lstStyle/>
        <a:p>
          <a:endParaRPr lang="en-US"/>
        </a:p>
      </dgm:t>
    </dgm:pt>
    <dgm:pt modelId="{A982757A-5E2B-4EEB-8D3B-D39367C91057}">
      <dgm:prSet/>
      <dgm:spPr/>
      <dgm:t>
        <a:bodyPr/>
        <a:lstStyle/>
        <a:p>
          <a:r>
            <a:rPr lang="en-US"/>
            <a:t>Introduction of quality of evidence (Grades of recommendation assessment, Development and Evaluation)</a:t>
          </a:r>
        </a:p>
      </dgm:t>
    </dgm:pt>
    <dgm:pt modelId="{33569524-7E0C-4D71-B0E7-63E2BE0A3E04}" type="parTrans" cxnId="{9B541892-D27C-445C-82FF-9536C279D1BC}">
      <dgm:prSet/>
      <dgm:spPr/>
      <dgm:t>
        <a:bodyPr/>
        <a:lstStyle/>
        <a:p>
          <a:endParaRPr lang="en-US"/>
        </a:p>
      </dgm:t>
    </dgm:pt>
    <dgm:pt modelId="{31609E20-3438-4083-969A-E85CBC0C5A45}" type="sibTrans" cxnId="{9B541892-D27C-445C-82FF-9536C279D1BC}">
      <dgm:prSet/>
      <dgm:spPr/>
      <dgm:t>
        <a:bodyPr/>
        <a:lstStyle/>
        <a:p>
          <a:endParaRPr lang="en-US"/>
        </a:p>
      </dgm:t>
    </dgm:pt>
    <dgm:pt modelId="{81846CF0-8299-4B75-9D2F-9228F22A82FD}">
      <dgm:prSet/>
      <dgm:spPr/>
      <dgm:t>
        <a:bodyPr/>
        <a:lstStyle/>
        <a:p>
          <a:pPr>
            <a:defRPr b="1"/>
          </a:pPr>
          <a:r>
            <a:rPr lang="en-US"/>
            <a:t>2006</a:t>
          </a:r>
        </a:p>
      </dgm:t>
    </dgm:pt>
    <dgm:pt modelId="{17B274A2-E98A-4379-82D8-119D3346330C}" type="parTrans" cxnId="{C79568E1-666E-4F46-8993-DB3110BCC12C}">
      <dgm:prSet/>
      <dgm:spPr/>
      <dgm:t>
        <a:bodyPr/>
        <a:lstStyle/>
        <a:p>
          <a:endParaRPr lang="en-US"/>
        </a:p>
      </dgm:t>
    </dgm:pt>
    <dgm:pt modelId="{9AA80E77-5063-49FD-9C6F-FC66A422EB34}" type="sibTrans" cxnId="{C79568E1-666E-4F46-8993-DB3110BCC12C}">
      <dgm:prSet/>
      <dgm:spPr/>
      <dgm:t>
        <a:bodyPr/>
        <a:lstStyle/>
        <a:p>
          <a:endParaRPr lang="en-US"/>
        </a:p>
      </dgm:t>
    </dgm:pt>
    <dgm:pt modelId="{4B4D0E39-EF38-4F12-A41A-F261BD01BC28}">
      <dgm:prSet/>
      <dgm:spPr/>
      <dgm:t>
        <a:bodyPr/>
        <a:lstStyle/>
        <a:p>
          <a:r>
            <a:rPr lang="en-US"/>
            <a:t>Development of the EQUATOR network</a:t>
          </a:r>
        </a:p>
      </dgm:t>
    </dgm:pt>
    <dgm:pt modelId="{E7AAC055-9C19-4DF5-A917-240428171F82}" type="parTrans" cxnId="{146C1DB8-7CFB-4179-A29B-39F850F31170}">
      <dgm:prSet/>
      <dgm:spPr/>
      <dgm:t>
        <a:bodyPr/>
        <a:lstStyle/>
        <a:p>
          <a:endParaRPr lang="en-US"/>
        </a:p>
      </dgm:t>
    </dgm:pt>
    <dgm:pt modelId="{FDAFB966-33F0-43FA-A6A4-50BF5DA6BD73}" type="sibTrans" cxnId="{146C1DB8-7CFB-4179-A29B-39F850F31170}">
      <dgm:prSet/>
      <dgm:spPr/>
      <dgm:t>
        <a:bodyPr/>
        <a:lstStyle/>
        <a:p>
          <a:endParaRPr lang="en-US"/>
        </a:p>
      </dgm:t>
    </dgm:pt>
    <dgm:pt modelId="{C8AF9CD1-B790-4759-942F-F59DC1A611BD}" type="pres">
      <dgm:prSet presAssocID="{4290840E-C267-4C21-9DF4-F5C797DD3E9C}" presName="root" presStyleCnt="0">
        <dgm:presLayoutVars>
          <dgm:chMax/>
          <dgm:chPref/>
          <dgm:animLvl val="lvl"/>
        </dgm:presLayoutVars>
      </dgm:prSet>
      <dgm:spPr/>
    </dgm:pt>
    <dgm:pt modelId="{6375DC06-753A-4577-99D2-84729CF9A177}" type="pres">
      <dgm:prSet presAssocID="{4290840E-C267-4C21-9DF4-F5C797DD3E9C}" presName="divider" presStyleLbl="fgAcc1" presStyleIdx="0" presStyleCnt="10"/>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651551B3-419D-4B7A-890A-8CD250F4FA77}" type="pres">
      <dgm:prSet presAssocID="{4290840E-C267-4C21-9DF4-F5C797DD3E9C}" presName="nodes" presStyleCnt="0">
        <dgm:presLayoutVars>
          <dgm:chMax/>
          <dgm:chPref/>
          <dgm:animLvl val="lvl"/>
        </dgm:presLayoutVars>
      </dgm:prSet>
      <dgm:spPr/>
    </dgm:pt>
    <dgm:pt modelId="{73A4998F-1D32-401E-8BFD-C2631F330DDD}" type="pres">
      <dgm:prSet presAssocID="{4492A77D-37D1-49D3-9CA3-4CB9F4BE2151}" presName="composite" presStyleCnt="0"/>
      <dgm:spPr/>
    </dgm:pt>
    <dgm:pt modelId="{22ABBE20-F6FD-44F2-8949-0E88C3095D14}" type="pres">
      <dgm:prSet presAssocID="{4492A77D-37D1-49D3-9CA3-4CB9F4BE2151}" presName="ConnectorPoint" presStyleLbl="lnNode1" presStyleIdx="0" presStyleCnt="9"/>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A11B2D9-48F4-4F7D-90AB-D92BD746E652}" type="pres">
      <dgm:prSet presAssocID="{4492A77D-37D1-49D3-9CA3-4CB9F4BE2151}" presName="DropPinPlaceHolder" presStyleCnt="0"/>
      <dgm:spPr/>
    </dgm:pt>
    <dgm:pt modelId="{6B33ABC1-1560-434D-85F6-77C2D44CF2F6}" type="pres">
      <dgm:prSet presAssocID="{4492A77D-37D1-49D3-9CA3-4CB9F4BE2151}" presName="DropPin" presStyleLbl="alignNode1" presStyleIdx="0" presStyleCnt="9"/>
      <dgm:spPr/>
    </dgm:pt>
    <dgm:pt modelId="{CE5B1490-2EDD-4498-968A-3CD7EC2E588D}" type="pres">
      <dgm:prSet presAssocID="{4492A77D-37D1-49D3-9CA3-4CB9F4BE2151}" presName="Ellipse" presStyleLbl="fgAcc1" presStyleIdx="1" presStyleCnt="10"/>
      <dgm:spPr>
        <a:solidFill>
          <a:schemeClr val="lt1">
            <a:alpha val="90000"/>
            <a:hueOff val="0"/>
            <a:satOff val="0"/>
            <a:lumOff val="0"/>
            <a:alphaOff val="0"/>
          </a:schemeClr>
        </a:solidFill>
        <a:ln w="19050" cap="flat" cmpd="sng" algn="ctr">
          <a:noFill/>
          <a:prstDash val="solid"/>
          <a:miter lim="800000"/>
        </a:ln>
        <a:effectLst/>
      </dgm:spPr>
    </dgm:pt>
    <dgm:pt modelId="{89D6A7A0-E797-4D4E-A926-6718F19868F6}" type="pres">
      <dgm:prSet presAssocID="{4492A77D-37D1-49D3-9CA3-4CB9F4BE2151}" presName="L2TextContainer" presStyleLbl="revTx" presStyleIdx="0" presStyleCnt="18">
        <dgm:presLayoutVars>
          <dgm:bulletEnabled val="1"/>
        </dgm:presLayoutVars>
      </dgm:prSet>
      <dgm:spPr/>
    </dgm:pt>
    <dgm:pt modelId="{BD1971B1-AE6C-400D-85F1-B80F3C1F8A74}" type="pres">
      <dgm:prSet presAssocID="{4492A77D-37D1-49D3-9CA3-4CB9F4BE2151}" presName="L1TextContainer" presStyleLbl="revTx" presStyleIdx="1" presStyleCnt="18">
        <dgm:presLayoutVars>
          <dgm:chMax val="1"/>
          <dgm:chPref val="1"/>
          <dgm:bulletEnabled val="1"/>
        </dgm:presLayoutVars>
      </dgm:prSet>
      <dgm:spPr/>
    </dgm:pt>
    <dgm:pt modelId="{601C4699-5CBF-48F2-9531-6D1FA73E0C55}" type="pres">
      <dgm:prSet presAssocID="{4492A77D-37D1-49D3-9CA3-4CB9F4BE2151}" presName="ConnectLine" presStyleLbl="sibTrans1D1" presStyleIdx="0" presStyleCnt="9"/>
      <dgm:spPr>
        <a:noFill/>
        <a:ln w="12700" cap="flat" cmpd="sng" algn="ctr">
          <a:solidFill>
            <a:schemeClr val="accent2">
              <a:hueOff val="0"/>
              <a:satOff val="0"/>
              <a:lumOff val="0"/>
              <a:alphaOff val="0"/>
            </a:schemeClr>
          </a:solidFill>
          <a:prstDash val="dash"/>
          <a:miter lim="800000"/>
        </a:ln>
        <a:effectLst/>
      </dgm:spPr>
    </dgm:pt>
    <dgm:pt modelId="{51A1CA68-8967-4925-8AB0-DBAF374CCAF1}" type="pres">
      <dgm:prSet presAssocID="{4492A77D-37D1-49D3-9CA3-4CB9F4BE2151}" presName="EmptyPlaceHolder" presStyleCnt="0"/>
      <dgm:spPr/>
    </dgm:pt>
    <dgm:pt modelId="{2C10D7C9-F513-4A12-80C5-46BDFE22F379}" type="pres">
      <dgm:prSet presAssocID="{4E85046A-C4C7-4BDC-BC9F-2BD4E3EBB3B8}" presName="spaceBetweenRectangles" presStyleCnt="0"/>
      <dgm:spPr/>
    </dgm:pt>
    <dgm:pt modelId="{EF0CC645-8E59-42AE-94CB-2EC9F8EA77F7}" type="pres">
      <dgm:prSet presAssocID="{472E9CE9-6DB6-47AA-9540-EEE76CF254F9}" presName="composite" presStyleCnt="0"/>
      <dgm:spPr/>
    </dgm:pt>
    <dgm:pt modelId="{0A79598F-C5A9-4826-8625-A6509F8A71B7}" type="pres">
      <dgm:prSet presAssocID="{472E9CE9-6DB6-47AA-9540-EEE76CF254F9}" presName="ConnectorPoint" presStyleLbl="lnNode1" presStyleIdx="1" presStyleCnt="9"/>
      <dgm:spPr>
        <a:solidFill>
          <a:schemeClr val="accent2">
            <a:hueOff val="805452"/>
            <a:satOff val="-2312"/>
            <a:lumOff val="-3701"/>
            <a:alphaOff val="0"/>
          </a:schemeClr>
        </a:solidFill>
        <a:ln w="6350" cap="flat" cmpd="sng" algn="ctr">
          <a:solidFill>
            <a:schemeClr val="lt1">
              <a:hueOff val="0"/>
              <a:satOff val="0"/>
              <a:lumOff val="0"/>
              <a:alphaOff val="0"/>
            </a:schemeClr>
          </a:solidFill>
          <a:prstDash val="solid"/>
          <a:miter lim="800000"/>
        </a:ln>
        <a:effectLst/>
      </dgm:spPr>
    </dgm:pt>
    <dgm:pt modelId="{C6813E08-80B1-4DFC-BC9D-8A621A6DF31E}" type="pres">
      <dgm:prSet presAssocID="{472E9CE9-6DB6-47AA-9540-EEE76CF254F9}" presName="DropPinPlaceHolder" presStyleCnt="0"/>
      <dgm:spPr/>
    </dgm:pt>
    <dgm:pt modelId="{D83C0D90-6A98-48CC-AAF0-9B5553BD32F9}" type="pres">
      <dgm:prSet presAssocID="{472E9CE9-6DB6-47AA-9540-EEE76CF254F9}" presName="DropPin" presStyleLbl="alignNode1" presStyleIdx="1" presStyleCnt="9"/>
      <dgm:spPr/>
    </dgm:pt>
    <dgm:pt modelId="{809F9E69-F74E-45E3-90D5-CEADAF38CA46}" type="pres">
      <dgm:prSet presAssocID="{472E9CE9-6DB6-47AA-9540-EEE76CF254F9}" presName="Ellipse" presStyleLbl="fgAcc1" presStyleIdx="2" presStyleCnt="10"/>
      <dgm:spPr>
        <a:solidFill>
          <a:schemeClr val="lt1">
            <a:alpha val="90000"/>
            <a:hueOff val="0"/>
            <a:satOff val="0"/>
            <a:lumOff val="0"/>
            <a:alphaOff val="0"/>
          </a:schemeClr>
        </a:solidFill>
        <a:ln w="19050" cap="flat" cmpd="sng" algn="ctr">
          <a:noFill/>
          <a:prstDash val="solid"/>
          <a:miter lim="800000"/>
        </a:ln>
        <a:effectLst/>
      </dgm:spPr>
    </dgm:pt>
    <dgm:pt modelId="{F5298313-3D3B-4BB2-A44A-579AAC0771B9}" type="pres">
      <dgm:prSet presAssocID="{472E9CE9-6DB6-47AA-9540-EEE76CF254F9}" presName="L2TextContainer" presStyleLbl="revTx" presStyleIdx="2" presStyleCnt="18">
        <dgm:presLayoutVars>
          <dgm:bulletEnabled val="1"/>
        </dgm:presLayoutVars>
      </dgm:prSet>
      <dgm:spPr/>
    </dgm:pt>
    <dgm:pt modelId="{67F70DEE-617B-4E4D-94C5-7391A7B676E4}" type="pres">
      <dgm:prSet presAssocID="{472E9CE9-6DB6-47AA-9540-EEE76CF254F9}" presName="L1TextContainer" presStyleLbl="revTx" presStyleIdx="3" presStyleCnt="18">
        <dgm:presLayoutVars>
          <dgm:chMax val="1"/>
          <dgm:chPref val="1"/>
          <dgm:bulletEnabled val="1"/>
        </dgm:presLayoutVars>
      </dgm:prSet>
      <dgm:spPr/>
    </dgm:pt>
    <dgm:pt modelId="{9164F532-F710-41F8-B1B2-932D9175EC6D}" type="pres">
      <dgm:prSet presAssocID="{472E9CE9-6DB6-47AA-9540-EEE76CF254F9}" presName="ConnectLine" presStyleLbl="sibTrans1D1" presStyleIdx="1" presStyleCnt="9"/>
      <dgm:spPr>
        <a:noFill/>
        <a:ln w="12700" cap="flat" cmpd="sng" algn="ctr">
          <a:solidFill>
            <a:schemeClr val="accent2">
              <a:hueOff val="805452"/>
              <a:satOff val="-2312"/>
              <a:lumOff val="-3701"/>
              <a:alphaOff val="0"/>
            </a:schemeClr>
          </a:solidFill>
          <a:prstDash val="dash"/>
          <a:miter lim="800000"/>
        </a:ln>
        <a:effectLst/>
      </dgm:spPr>
    </dgm:pt>
    <dgm:pt modelId="{5BFA30C6-5F0A-4E6C-BD91-299C9E59D1E8}" type="pres">
      <dgm:prSet presAssocID="{472E9CE9-6DB6-47AA-9540-EEE76CF254F9}" presName="EmptyPlaceHolder" presStyleCnt="0"/>
      <dgm:spPr/>
    </dgm:pt>
    <dgm:pt modelId="{576F3369-F4AC-467E-8C47-3348C97DD4FB}" type="pres">
      <dgm:prSet presAssocID="{C8CE241E-199F-4C74-BA8E-57AC210ADC95}" presName="spaceBetweenRectangles" presStyleCnt="0"/>
      <dgm:spPr/>
    </dgm:pt>
    <dgm:pt modelId="{1F82E709-D30D-44AB-A319-755CD82502E9}" type="pres">
      <dgm:prSet presAssocID="{7CD33E1E-7D24-4FD6-8E30-B69C4F645C9B}" presName="composite" presStyleCnt="0"/>
      <dgm:spPr/>
    </dgm:pt>
    <dgm:pt modelId="{A71341EF-117D-4A0B-8C39-25CA04C93017}" type="pres">
      <dgm:prSet presAssocID="{7CD33E1E-7D24-4FD6-8E30-B69C4F645C9B}" presName="ConnectorPoint" presStyleLbl="lnNode1" presStyleIdx="2" presStyleCnt="9"/>
      <dgm:spPr>
        <a:solidFill>
          <a:schemeClr val="accent2">
            <a:hueOff val="1610903"/>
            <a:satOff val="-4623"/>
            <a:lumOff val="-7402"/>
            <a:alphaOff val="0"/>
          </a:schemeClr>
        </a:solidFill>
        <a:ln w="6350" cap="flat" cmpd="sng" algn="ctr">
          <a:solidFill>
            <a:schemeClr val="lt1">
              <a:hueOff val="0"/>
              <a:satOff val="0"/>
              <a:lumOff val="0"/>
              <a:alphaOff val="0"/>
            </a:schemeClr>
          </a:solidFill>
          <a:prstDash val="solid"/>
          <a:miter lim="800000"/>
        </a:ln>
        <a:effectLst/>
      </dgm:spPr>
    </dgm:pt>
    <dgm:pt modelId="{A965AB53-C322-49DA-8120-494817C72F31}" type="pres">
      <dgm:prSet presAssocID="{7CD33E1E-7D24-4FD6-8E30-B69C4F645C9B}" presName="DropPinPlaceHolder" presStyleCnt="0"/>
      <dgm:spPr/>
    </dgm:pt>
    <dgm:pt modelId="{EAF9E591-CFCE-4647-B8A7-6D7348277589}" type="pres">
      <dgm:prSet presAssocID="{7CD33E1E-7D24-4FD6-8E30-B69C4F645C9B}" presName="DropPin" presStyleLbl="alignNode1" presStyleIdx="2" presStyleCnt="9"/>
      <dgm:spPr/>
    </dgm:pt>
    <dgm:pt modelId="{BFEBE68D-BC5D-4214-B02F-913CF79F45A6}" type="pres">
      <dgm:prSet presAssocID="{7CD33E1E-7D24-4FD6-8E30-B69C4F645C9B}" presName="Ellipse" presStyleLbl="fgAcc1" presStyleIdx="3" presStyleCnt="10"/>
      <dgm:spPr>
        <a:solidFill>
          <a:schemeClr val="lt1">
            <a:alpha val="90000"/>
            <a:hueOff val="0"/>
            <a:satOff val="0"/>
            <a:lumOff val="0"/>
            <a:alphaOff val="0"/>
          </a:schemeClr>
        </a:solidFill>
        <a:ln w="19050" cap="flat" cmpd="sng" algn="ctr">
          <a:noFill/>
          <a:prstDash val="solid"/>
          <a:miter lim="800000"/>
        </a:ln>
        <a:effectLst/>
      </dgm:spPr>
    </dgm:pt>
    <dgm:pt modelId="{72B9D9B7-0FD2-454F-9EE7-C52DD71B3EF4}" type="pres">
      <dgm:prSet presAssocID="{7CD33E1E-7D24-4FD6-8E30-B69C4F645C9B}" presName="L2TextContainer" presStyleLbl="revTx" presStyleIdx="4" presStyleCnt="18">
        <dgm:presLayoutVars>
          <dgm:bulletEnabled val="1"/>
        </dgm:presLayoutVars>
      </dgm:prSet>
      <dgm:spPr/>
    </dgm:pt>
    <dgm:pt modelId="{F396A69F-FAD8-4AD2-8082-F8145DA00AEE}" type="pres">
      <dgm:prSet presAssocID="{7CD33E1E-7D24-4FD6-8E30-B69C4F645C9B}" presName="L1TextContainer" presStyleLbl="revTx" presStyleIdx="5" presStyleCnt="18">
        <dgm:presLayoutVars>
          <dgm:chMax val="1"/>
          <dgm:chPref val="1"/>
          <dgm:bulletEnabled val="1"/>
        </dgm:presLayoutVars>
      </dgm:prSet>
      <dgm:spPr/>
    </dgm:pt>
    <dgm:pt modelId="{FC8020A8-FE2D-469C-BF53-98CA21E4A3C2}" type="pres">
      <dgm:prSet presAssocID="{7CD33E1E-7D24-4FD6-8E30-B69C4F645C9B}" presName="ConnectLine" presStyleLbl="sibTrans1D1" presStyleIdx="2" presStyleCnt="9"/>
      <dgm:spPr>
        <a:noFill/>
        <a:ln w="12700" cap="flat" cmpd="sng" algn="ctr">
          <a:solidFill>
            <a:schemeClr val="accent2">
              <a:hueOff val="1610903"/>
              <a:satOff val="-4623"/>
              <a:lumOff val="-7402"/>
              <a:alphaOff val="0"/>
            </a:schemeClr>
          </a:solidFill>
          <a:prstDash val="dash"/>
          <a:miter lim="800000"/>
        </a:ln>
        <a:effectLst/>
      </dgm:spPr>
    </dgm:pt>
    <dgm:pt modelId="{6DE9183B-00AD-4468-8D96-343339178ED9}" type="pres">
      <dgm:prSet presAssocID="{7CD33E1E-7D24-4FD6-8E30-B69C4F645C9B}" presName="EmptyPlaceHolder" presStyleCnt="0"/>
      <dgm:spPr/>
    </dgm:pt>
    <dgm:pt modelId="{BD284D07-3D24-417A-986B-E98366708295}" type="pres">
      <dgm:prSet presAssocID="{E99E469C-2FF0-4111-8C30-1AF31F369F8A}" presName="spaceBetweenRectangles" presStyleCnt="0"/>
      <dgm:spPr/>
    </dgm:pt>
    <dgm:pt modelId="{8170917A-5E0B-413D-85AC-F71F76051E6F}" type="pres">
      <dgm:prSet presAssocID="{6AF9E6D0-3630-4D92-B8E8-0CB309C48056}" presName="composite" presStyleCnt="0"/>
      <dgm:spPr/>
    </dgm:pt>
    <dgm:pt modelId="{1F28E341-C0A0-4E13-8BA9-0772495B5D7E}" type="pres">
      <dgm:prSet presAssocID="{6AF9E6D0-3630-4D92-B8E8-0CB309C48056}" presName="ConnectorPoint" presStyleLbl="lnNode1" presStyleIdx="3" presStyleCnt="9"/>
      <dgm:spPr>
        <a:solidFill>
          <a:schemeClr val="accent2">
            <a:hueOff val="2416355"/>
            <a:satOff val="-6935"/>
            <a:lumOff val="-11103"/>
            <a:alphaOff val="0"/>
          </a:schemeClr>
        </a:solidFill>
        <a:ln w="6350" cap="flat" cmpd="sng" algn="ctr">
          <a:solidFill>
            <a:schemeClr val="lt1">
              <a:hueOff val="0"/>
              <a:satOff val="0"/>
              <a:lumOff val="0"/>
              <a:alphaOff val="0"/>
            </a:schemeClr>
          </a:solidFill>
          <a:prstDash val="solid"/>
          <a:miter lim="800000"/>
        </a:ln>
        <a:effectLst/>
      </dgm:spPr>
    </dgm:pt>
    <dgm:pt modelId="{1942D62E-935A-48E8-8F3A-476FBA41850F}" type="pres">
      <dgm:prSet presAssocID="{6AF9E6D0-3630-4D92-B8E8-0CB309C48056}" presName="DropPinPlaceHolder" presStyleCnt="0"/>
      <dgm:spPr/>
    </dgm:pt>
    <dgm:pt modelId="{1F6CB359-3C50-49EB-B033-EBEA60580EDA}" type="pres">
      <dgm:prSet presAssocID="{6AF9E6D0-3630-4D92-B8E8-0CB309C48056}" presName="DropPin" presStyleLbl="alignNode1" presStyleIdx="3" presStyleCnt="9"/>
      <dgm:spPr/>
    </dgm:pt>
    <dgm:pt modelId="{1D63151B-FBF9-463D-86A1-6D071EB069EE}" type="pres">
      <dgm:prSet presAssocID="{6AF9E6D0-3630-4D92-B8E8-0CB309C48056}" presName="Ellipse" presStyleLbl="fgAcc1" presStyleIdx="4" presStyleCnt="10"/>
      <dgm:spPr>
        <a:solidFill>
          <a:schemeClr val="lt1">
            <a:alpha val="90000"/>
            <a:hueOff val="0"/>
            <a:satOff val="0"/>
            <a:lumOff val="0"/>
            <a:alphaOff val="0"/>
          </a:schemeClr>
        </a:solidFill>
        <a:ln w="19050" cap="flat" cmpd="sng" algn="ctr">
          <a:noFill/>
          <a:prstDash val="solid"/>
          <a:miter lim="800000"/>
        </a:ln>
        <a:effectLst/>
      </dgm:spPr>
    </dgm:pt>
    <dgm:pt modelId="{32386A83-FFEC-46C5-B5F1-F53E1275FFAB}" type="pres">
      <dgm:prSet presAssocID="{6AF9E6D0-3630-4D92-B8E8-0CB309C48056}" presName="L2TextContainer" presStyleLbl="revTx" presStyleIdx="6" presStyleCnt="18">
        <dgm:presLayoutVars>
          <dgm:bulletEnabled val="1"/>
        </dgm:presLayoutVars>
      </dgm:prSet>
      <dgm:spPr/>
    </dgm:pt>
    <dgm:pt modelId="{43DE83D1-CCFE-4271-BCA6-57F9CBFC06C9}" type="pres">
      <dgm:prSet presAssocID="{6AF9E6D0-3630-4D92-B8E8-0CB309C48056}" presName="L1TextContainer" presStyleLbl="revTx" presStyleIdx="7" presStyleCnt="18">
        <dgm:presLayoutVars>
          <dgm:chMax val="1"/>
          <dgm:chPref val="1"/>
          <dgm:bulletEnabled val="1"/>
        </dgm:presLayoutVars>
      </dgm:prSet>
      <dgm:spPr/>
    </dgm:pt>
    <dgm:pt modelId="{EC5B685A-0091-4E6E-8C5E-AC8295661176}" type="pres">
      <dgm:prSet presAssocID="{6AF9E6D0-3630-4D92-B8E8-0CB309C48056}" presName="ConnectLine" presStyleLbl="sibTrans1D1" presStyleIdx="3" presStyleCnt="9"/>
      <dgm:spPr>
        <a:noFill/>
        <a:ln w="12700" cap="flat" cmpd="sng" algn="ctr">
          <a:solidFill>
            <a:schemeClr val="accent2">
              <a:hueOff val="2416355"/>
              <a:satOff val="-6935"/>
              <a:lumOff val="-11103"/>
              <a:alphaOff val="0"/>
            </a:schemeClr>
          </a:solidFill>
          <a:prstDash val="dash"/>
          <a:miter lim="800000"/>
        </a:ln>
        <a:effectLst/>
      </dgm:spPr>
    </dgm:pt>
    <dgm:pt modelId="{85DD6337-61DB-4534-BD2E-9B1E1B10E45B}" type="pres">
      <dgm:prSet presAssocID="{6AF9E6D0-3630-4D92-B8E8-0CB309C48056}" presName="EmptyPlaceHolder" presStyleCnt="0"/>
      <dgm:spPr/>
    </dgm:pt>
    <dgm:pt modelId="{AD660442-074D-476F-9726-44EF8F8DE631}" type="pres">
      <dgm:prSet presAssocID="{796D8780-2780-49D6-97FA-5EB8775A4AF8}" presName="spaceBetweenRectangles" presStyleCnt="0"/>
      <dgm:spPr/>
    </dgm:pt>
    <dgm:pt modelId="{22894B8C-EA7A-4E57-B54D-0664DDDB9676}" type="pres">
      <dgm:prSet presAssocID="{DFB86E16-587C-4174-9D0D-F55451B62527}" presName="composite" presStyleCnt="0"/>
      <dgm:spPr/>
    </dgm:pt>
    <dgm:pt modelId="{F5DE4225-0C97-48D7-9C06-86F549B63C4E}" type="pres">
      <dgm:prSet presAssocID="{DFB86E16-587C-4174-9D0D-F55451B62527}" presName="ConnectorPoint" presStyleLbl="lnNode1" presStyleIdx="4" presStyleCnt="9"/>
      <dgm:spPr>
        <a:solidFill>
          <a:schemeClr val="accent2">
            <a:hueOff val="3221807"/>
            <a:satOff val="-9246"/>
            <a:lumOff val="-14805"/>
            <a:alphaOff val="0"/>
          </a:schemeClr>
        </a:solidFill>
        <a:ln w="6350" cap="flat" cmpd="sng" algn="ctr">
          <a:solidFill>
            <a:schemeClr val="lt1">
              <a:hueOff val="0"/>
              <a:satOff val="0"/>
              <a:lumOff val="0"/>
              <a:alphaOff val="0"/>
            </a:schemeClr>
          </a:solidFill>
          <a:prstDash val="solid"/>
          <a:miter lim="800000"/>
        </a:ln>
        <a:effectLst/>
      </dgm:spPr>
    </dgm:pt>
    <dgm:pt modelId="{6E7DE8B9-3547-4A4C-B032-A715755BEFAD}" type="pres">
      <dgm:prSet presAssocID="{DFB86E16-587C-4174-9D0D-F55451B62527}" presName="DropPinPlaceHolder" presStyleCnt="0"/>
      <dgm:spPr/>
    </dgm:pt>
    <dgm:pt modelId="{E1EC0F4E-7AA1-46C1-BD73-6B6ECD2D9C53}" type="pres">
      <dgm:prSet presAssocID="{DFB86E16-587C-4174-9D0D-F55451B62527}" presName="DropPin" presStyleLbl="alignNode1" presStyleIdx="4" presStyleCnt="9"/>
      <dgm:spPr/>
    </dgm:pt>
    <dgm:pt modelId="{AC696760-1CF4-42B4-A4F7-B804D56D3A07}" type="pres">
      <dgm:prSet presAssocID="{DFB86E16-587C-4174-9D0D-F55451B62527}" presName="Ellipse" presStyleLbl="fgAcc1" presStyleIdx="5" presStyleCnt="10"/>
      <dgm:spPr>
        <a:solidFill>
          <a:schemeClr val="lt1">
            <a:alpha val="90000"/>
            <a:hueOff val="0"/>
            <a:satOff val="0"/>
            <a:lumOff val="0"/>
            <a:alphaOff val="0"/>
          </a:schemeClr>
        </a:solidFill>
        <a:ln w="19050" cap="flat" cmpd="sng" algn="ctr">
          <a:noFill/>
          <a:prstDash val="solid"/>
          <a:miter lim="800000"/>
        </a:ln>
        <a:effectLst/>
      </dgm:spPr>
    </dgm:pt>
    <dgm:pt modelId="{5675F044-898C-4B1C-89E1-30491227F72A}" type="pres">
      <dgm:prSet presAssocID="{DFB86E16-587C-4174-9D0D-F55451B62527}" presName="L2TextContainer" presStyleLbl="revTx" presStyleIdx="8" presStyleCnt="18">
        <dgm:presLayoutVars>
          <dgm:bulletEnabled val="1"/>
        </dgm:presLayoutVars>
      </dgm:prSet>
      <dgm:spPr/>
    </dgm:pt>
    <dgm:pt modelId="{03373C58-A833-480C-B1DB-9F923757CD5C}" type="pres">
      <dgm:prSet presAssocID="{DFB86E16-587C-4174-9D0D-F55451B62527}" presName="L1TextContainer" presStyleLbl="revTx" presStyleIdx="9" presStyleCnt="18">
        <dgm:presLayoutVars>
          <dgm:chMax val="1"/>
          <dgm:chPref val="1"/>
          <dgm:bulletEnabled val="1"/>
        </dgm:presLayoutVars>
      </dgm:prSet>
      <dgm:spPr/>
    </dgm:pt>
    <dgm:pt modelId="{A1C97D04-58B0-4F27-8FCC-50CF8BDE1071}" type="pres">
      <dgm:prSet presAssocID="{DFB86E16-587C-4174-9D0D-F55451B62527}" presName="ConnectLine" presStyleLbl="sibTrans1D1" presStyleIdx="4" presStyleCnt="9"/>
      <dgm:spPr>
        <a:noFill/>
        <a:ln w="12700" cap="flat" cmpd="sng" algn="ctr">
          <a:solidFill>
            <a:schemeClr val="accent2">
              <a:hueOff val="3221807"/>
              <a:satOff val="-9246"/>
              <a:lumOff val="-14805"/>
              <a:alphaOff val="0"/>
            </a:schemeClr>
          </a:solidFill>
          <a:prstDash val="dash"/>
          <a:miter lim="800000"/>
        </a:ln>
        <a:effectLst/>
      </dgm:spPr>
    </dgm:pt>
    <dgm:pt modelId="{99D200CA-344B-44E0-9B4C-5CDA3B124EE8}" type="pres">
      <dgm:prSet presAssocID="{DFB86E16-587C-4174-9D0D-F55451B62527}" presName="EmptyPlaceHolder" presStyleCnt="0"/>
      <dgm:spPr/>
    </dgm:pt>
    <dgm:pt modelId="{71A5BEA4-5535-4838-86B5-41941A29690E}" type="pres">
      <dgm:prSet presAssocID="{10F34A84-E1E5-4DE0-92F9-6E6D5EFD38B3}" presName="spaceBetweenRectangles" presStyleCnt="0"/>
      <dgm:spPr/>
    </dgm:pt>
    <dgm:pt modelId="{8AF57DA6-518F-4B8A-BD91-B9F15234DAFC}" type="pres">
      <dgm:prSet presAssocID="{A3BC32A9-34EE-40E1-BB0B-FC59D585B23E}" presName="composite" presStyleCnt="0"/>
      <dgm:spPr/>
    </dgm:pt>
    <dgm:pt modelId="{EA4DBD33-EC37-460D-98AF-F7F7AA4E42AA}" type="pres">
      <dgm:prSet presAssocID="{A3BC32A9-34EE-40E1-BB0B-FC59D585B23E}" presName="ConnectorPoint" presStyleLbl="lnNode1" presStyleIdx="5" presStyleCnt="9"/>
      <dgm:spPr>
        <a:solidFill>
          <a:schemeClr val="accent2">
            <a:hueOff val="4027259"/>
            <a:satOff val="-11558"/>
            <a:lumOff val="-18506"/>
            <a:alphaOff val="0"/>
          </a:schemeClr>
        </a:solidFill>
        <a:ln w="6350" cap="flat" cmpd="sng" algn="ctr">
          <a:solidFill>
            <a:schemeClr val="lt1">
              <a:hueOff val="0"/>
              <a:satOff val="0"/>
              <a:lumOff val="0"/>
              <a:alphaOff val="0"/>
            </a:schemeClr>
          </a:solidFill>
          <a:prstDash val="solid"/>
          <a:miter lim="800000"/>
        </a:ln>
        <a:effectLst/>
      </dgm:spPr>
    </dgm:pt>
    <dgm:pt modelId="{383A6290-B73B-49E6-8BEC-29398AE22FFA}" type="pres">
      <dgm:prSet presAssocID="{A3BC32A9-34EE-40E1-BB0B-FC59D585B23E}" presName="DropPinPlaceHolder" presStyleCnt="0"/>
      <dgm:spPr/>
    </dgm:pt>
    <dgm:pt modelId="{85957CE8-07C9-4C12-AE0A-4C765503F6A9}" type="pres">
      <dgm:prSet presAssocID="{A3BC32A9-34EE-40E1-BB0B-FC59D585B23E}" presName="DropPin" presStyleLbl="alignNode1" presStyleIdx="5" presStyleCnt="9"/>
      <dgm:spPr/>
    </dgm:pt>
    <dgm:pt modelId="{811175D9-7F8F-4C43-BF4A-00B12B73D324}" type="pres">
      <dgm:prSet presAssocID="{A3BC32A9-34EE-40E1-BB0B-FC59D585B23E}" presName="Ellipse" presStyleLbl="fgAcc1" presStyleIdx="6" presStyleCnt="10"/>
      <dgm:spPr>
        <a:solidFill>
          <a:schemeClr val="lt1">
            <a:alpha val="90000"/>
            <a:hueOff val="0"/>
            <a:satOff val="0"/>
            <a:lumOff val="0"/>
            <a:alphaOff val="0"/>
          </a:schemeClr>
        </a:solidFill>
        <a:ln w="19050" cap="flat" cmpd="sng" algn="ctr">
          <a:noFill/>
          <a:prstDash val="solid"/>
          <a:miter lim="800000"/>
        </a:ln>
        <a:effectLst/>
      </dgm:spPr>
    </dgm:pt>
    <dgm:pt modelId="{C654B20C-C204-406F-94CC-B979E2EC231F}" type="pres">
      <dgm:prSet presAssocID="{A3BC32A9-34EE-40E1-BB0B-FC59D585B23E}" presName="L2TextContainer" presStyleLbl="revTx" presStyleIdx="10" presStyleCnt="18">
        <dgm:presLayoutVars>
          <dgm:bulletEnabled val="1"/>
        </dgm:presLayoutVars>
      </dgm:prSet>
      <dgm:spPr/>
    </dgm:pt>
    <dgm:pt modelId="{0C222282-7EC1-45D2-A701-DC08FADAAE58}" type="pres">
      <dgm:prSet presAssocID="{A3BC32A9-34EE-40E1-BB0B-FC59D585B23E}" presName="L1TextContainer" presStyleLbl="revTx" presStyleIdx="11" presStyleCnt="18">
        <dgm:presLayoutVars>
          <dgm:chMax val="1"/>
          <dgm:chPref val="1"/>
          <dgm:bulletEnabled val="1"/>
        </dgm:presLayoutVars>
      </dgm:prSet>
      <dgm:spPr/>
    </dgm:pt>
    <dgm:pt modelId="{77B144C4-D212-403D-8F26-A4D99577BB8C}" type="pres">
      <dgm:prSet presAssocID="{A3BC32A9-34EE-40E1-BB0B-FC59D585B23E}" presName="ConnectLine" presStyleLbl="sibTrans1D1" presStyleIdx="5" presStyleCnt="9"/>
      <dgm:spPr>
        <a:noFill/>
        <a:ln w="12700" cap="flat" cmpd="sng" algn="ctr">
          <a:solidFill>
            <a:schemeClr val="accent2">
              <a:hueOff val="4027259"/>
              <a:satOff val="-11558"/>
              <a:lumOff val="-18506"/>
              <a:alphaOff val="0"/>
            </a:schemeClr>
          </a:solidFill>
          <a:prstDash val="dash"/>
          <a:miter lim="800000"/>
        </a:ln>
        <a:effectLst/>
      </dgm:spPr>
    </dgm:pt>
    <dgm:pt modelId="{41C52C72-F7A2-4109-96D8-FA568869D636}" type="pres">
      <dgm:prSet presAssocID="{A3BC32A9-34EE-40E1-BB0B-FC59D585B23E}" presName="EmptyPlaceHolder" presStyleCnt="0"/>
      <dgm:spPr/>
    </dgm:pt>
    <dgm:pt modelId="{1BB1CDD8-0109-4325-97A2-BBDCDFF7BC5C}" type="pres">
      <dgm:prSet presAssocID="{92C73077-8DEF-456F-8B8B-EC616A813BCF}" presName="spaceBetweenRectangles" presStyleCnt="0"/>
      <dgm:spPr/>
    </dgm:pt>
    <dgm:pt modelId="{B175F8EF-5FCB-456F-BDF0-A7C4AB9E9C99}" type="pres">
      <dgm:prSet presAssocID="{13D5C6DA-0F27-4BEC-9398-0666E5A449D8}" presName="composite" presStyleCnt="0"/>
      <dgm:spPr/>
    </dgm:pt>
    <dgm:pt modelId="{FD87526F-56A2-4300-8FCE-46EFA872C222}" type="pres">
      <dgm:prSet presAssocID="{13D5C6DA-0F27-4BEC-9398-0666E5A449D8}" presName="ConnectorPoint" presStyleLbl="lnNode1" presStyleIdx="6" presStyleCnt="9"/>
      <dgm:spPr>
        <a:solidFill>
          <a:schemeClr val="accent2">
            <a:hueOff val="4832710"/>
            <a:satOff val="-13870"/>
            <a:lumOff val="-22207"/>
            <a:alphaOff val="0"/>
          </a:schemeClr>
        </a:solidFill>
        <a:ln w="6350" cap="flat" cmpd="sng" algn="ctr">
          <a:solidFill>
            <a:schemeClr val="lt1">
              <a:hueOff val="0"/>
              <a:satOff val="0"/>
              <a:lumOff val="0"/>
              <a:alphaOff val="0"/>
            </a:schemeClr>
          </a:solidFill>
          <a:prstDash val="solid"/>
          <a:miter lim="800000"/>
        </a:ln>
        <a:effectLst/>
      </dgm:spPr>
    </dgm:pt>
    <dgm:pt modelId="{39000A52-A0DB-4ADB-8978-0E6F8AC4B7E7}" type="pres">
      <dgm:prSet presAssocID="{13D5C6DA-0F27-4BEC-9398-0666E5A449D8}" presName="DropPinPlaceHolder" presStyleCnt="0"/>
      <dgm:spPr/>
    </dgm:pt>
    <dgm:pt modelId="{8C361F0D-105B-41A1-8371-825C3421BBFC}" type="pres">
      <dgm:prSet presAssocID="{13D5C6DA-0F27-4BEC-9398-0666E5A449D8}" presName="DropPin" presStyleLbl="alignNode1" presStyleIdx="6" presStyleCnt="9"/>
      <dgm:spPr/>
    </dgm:pt>
    <dgm:pt modelId="{4AC99D7E-2447-44E4-9300-4B4CB0AB7571}" type="pres">
      <dgm:prSet presAssocID="{13D5C6DA-0F27-4BEC-9398-0666E5A449D8}" presName="Ellipse" presStyleLbl="fgAcc1" presStyleIdx="7" presStyleCnt="10"/>
      <dgm:spPr>
        <a:solidFill>
          <a:schemeClr val="lt1">
            <a:alpha val="90000"/>
            <a:hueOff val="0"/>
            <a:satOff val="0"/>
            <a:lumOff val="0"/>
            <a:alphaOff val="0"/>
          </a:schemeClr>
        </a:solidFill>
        <a:ln w="19050" cap="flat" cmpd="sng" algn="ctr">
          <a:noFill/>
          <a:prstDash val="solid"/>
          <a:miter lim="800000"/>
        </a:ln>
        <a:effectLst/>
      </dgm:spPr>
    </dgm:pt>
    <dgm:pt modelId="{7D3FEB51-70D7-4F84-BDB5-3AB265D3813D}" type="pres">
      <dgm:prSet presAssocID="{13D5C6DA-0F27-4BEC-9398-0666E5A449D8}" presName="L2TextContainer" presStyleLbl="revTx" presStyleIdx="12" presStyleCnt="18">
        <dgm:presLayoutVars>
          <dgm:bulletEnabled val="1"/>
        </dgm:presLayoutVars>
      </dgm:prSet>
      <dgm:spPr/>
    </dgm:pt>
    <dgm:pt modelId="{7AE2618D-8170-41AA-B56D-021BE1D9891B}" type="pres">
      <dgm:prSet presAssocID="{13D5C6DA-0F27-4BEC-9398-0666E5A449D8}" presName="L1TextContainer" presStyleLbl="revTx" presStyleIdx="13" presStyleCnt="18">
        <dgm:presLayoutVars>
          <dgm:chMax val="1"/>
          <dgm:chPref val="1"/>
          <dgm:bulletEnabled val="1"/>
        </dgm:presLayoutVars>
      </dgm:prSet>
      <dgm:spPr/>
    </dgm:pt>
    <dgm:pt modelId="{8CEF79A3-7492-4E3C-A3C1-ED8345AA743C}" type="pres">
      <dgm:prSet presAssocID="{13D5C6DA-0F27-4BEC-9398-0666E5A449D8}" presName="ConnectLine" presStyleLbl="sibTrans1D1" presStyleIdx="6" presStyleCnt="9"/>
      <dgm:spPr>
        <a:noFill/>
        <a:ln w="12700" cap="flat" cmpd="sng" algn="ctr">
          <a:solidFill>
            <a:schemeClr val="accent2">
              <a:hueOff val="4832710"/>
              <a:satOff val="-13870"/>
              <a:lumOff val="-22207"/>
              <a:alphaOff val="0"/>
            </a:schemeClr>
          </a:solidFill>
          <a:prstDash val="dash"/>
          <a:miter lim="800000"/>
        </a:ln>
        <a:effectLst/>
      </dgm:spPr>
    </dgm:pt>
    <dgm:pt modelId="{050D4DED-B852-4A19-8890-0419A13CBC23}" type="pres">
      <dgm:prSet presAssocID="{13D5C6DA-0F27-4BEC-9398-0666E5A449D8}" presName="EmptyPlaceHolder" presStyleCnt="0"/>
      <dgm:spPr/>
    </dgm:pt>
    <dgm:pt modelId="{109544F7-EBB9-441E-A542-65D93FD3778E}" type="pres">
      <dgm:prSet presAssocID="{593E6C4B-5817-4EB5-8AC3-0212594B4DF2}" presName="spaceBetweenRectangles" presStyleCnt="0"/>
      <dgm:spPr/>
    </dgm:pt>
    <dgm:pt modelId="{6A086D8B-0472-4C88-8BFF-28DF7CD057F3}" type="pres">
      <dgm:prSet presAssocID="{E9108D45-45BD-47A5-AC97-3254E1A7C0B8}" presName="composite" presStyleCnt="0"/>
      <dgm:spPr/>
    </dgm:pt>
    <dgm:pt modelId="{755B517E-3558-4DD2-BD0E-38B9DB11DBDB}" type="pres">
      <dgm:prSet presAssocID="{E9108D45-45BD-47A5-AC97-3254E1A7C0B8}" presName="ConnectorPoint" presStyleLbl="lnNode1" presStyleIdx="7" presStyleCnt="9"/>
      <dgm:spPr>
        <a:solidFill>
          <a:schemeClr val="accent2">
            <a:hueOff val="5638162"/>
            <a:satOff val="-16181"/>
            <a:lumOff val="-25908"/>
            <a:alphaOff val="0"/>
          </a:schemeClr>
        </a:solidFill>
        <a:ln w="6350" cap="flat" cmpd="sng" algn="ctr">
          <a:solidFill>
            <a:schemeClr val="lt1">
              <a:hueOff val="0"/>
              <a:satOff val="0"/>
              <a:lumOff val="0"/>
              <a:alphaOff val="0"/>
            </a:schemeClr>
          </a:solidFill>
          <a:prstDash val="solid"/>
          <a:miter lim="800000"/>
        </a:ln>
        <a:effectLst/>
      </dgm:spPr>
    </dgm:pt>
    <dgm:pt modelId="{3A407E39-A106-46D7-97D3-09016C1E9E28}" type="pres">
      <dgm:prSet presAssocID="{E9108D45-45BD-47A5-AC97-3254E1A7C0B8}" presName="DropPinPlaceHolder" presStyleCnt="0"/>
      <dgm:spPr/>
    </dgm:pt>
    <dgm:pt modelId="{7E8277C0-B926-4501-8529-E58B7BF6A353}" type="pres">
      <dgm:prSet presAssocID="{E9108D45-45BD-47A5-AC97-3254E1A7C0B8}" presName="DropPin" presStyleLbl="alignNode1" presStyleIdx="7" presStyleCnt="9"/>
      <dgm:spPr/>
    </dgm:pt>
    <dgm:pt modelId="{1E8F0E67-68EC-4A4B-BB27-8E7C6FA62736}" type="pres">
      <dgm:prSet presAssocID="{E9108D45-45BD-47A5-AC97-3254E1A7C0B8}" presName="Ellipse" presStyleLbl="fgAcc1" presStyleIdx="8" presStyleCnt="10"/>
      <dgm:spPr>
        <a:solidFill>
          <a:schemeClr val="lt1">
            <a:alpha val="90000"/>
            <a:hueOff val="0"/>
            <a:satOff val="0"/>
            <a:lumOff val="0"/>
            <a:alphaOff val="0"/>
          </a:schemeClr>
        </a:solidFill>
        <a:ln w="19050" cap="flat" cmpd="sng" algn="ctr">
          <a:noFill/>
          <a:prstDash val="solid"/>
          <a:miter lim="800000"/>
        </a:ln>
        <a:effectLst/>
      </dgm:spPr>
    </dgm:pt>
    <dgm:pt modelId="{CDC3A644-BF26-40E9-ABB5-624C75AB76E1}" type="pres">
      <dgm:prSet presAssocID="{E9108D45-45BD-47A5-AC97-3254E1A7C0B8}" presName="L2TextContainer" presStyleLbl="revTx" presStyleIdx="14" presStyleCnt="18">
        <dgm:presLayoutVars>
          <dgm:bulletEnabled val="1"/>
        </dgm:presLayoutVars>
      </dgm:prSet>
      <dgm:spPr/>
    </dgm:pt>
    <dgm:pt modelId="{02051F64-4128-4941-86FD-B79C0E8A4471}" type="pres">
      <dgm:prSet presAssocID="{E9108D45-45BD-47A5-AC97-3254E1A7C0B8}" presName="L1TextContainer" presStyleLbl="revTx" presStyleIdx="15" presStyleCnt="18">
        <dgm:presLayoutVars>
          <dgm:chMax val="1"/>
          <dgm:chPref val="1"/>
          <dgm:bulletEnabled val="1"/>
        </dgm:presLayoutVars>
      </dgm:prSet>
      <dgm:spPr/>
    </dgm:pt>
    <dgm:pt modelId="{97ABE936-9290-41EB-B58A-BE59190BE01C}" type="pres">
      <dgm:prSet presAssocID="{E9108D45-45BD-47A5-AC97-3254E1A7C0B8}" presName="ConnectLine" presStyleLbl="sibTrans1D1" presStyleIdx="7" presStyleCnt="9"/>
      <dgm:spPr>
        <a:noFill/>
        <a:ln w="12700" cap="flat" cmpd="sng" algn="ctr">
          <a:solidFill>
            <a:schemeClr val="accent2">
              <a:hueOff val="5638162"/>
              <a:satOff val="-16181"/>
              <a:lumOff val="-25908"/>
              <a:alphaOff val="0"/>
            </a:schemeClr>
          </a:solidFill>
          <a:prstDash val="dash"/>
          <a:miter lim="800000"/>
        </a:ln>
        <a:effectLst/>
      </dgm:spPr>
    </dgm:pt>
    <dgm:pt modelId="{79A9FAB6-0856-43FE-8258-CFBD6742D6A3}" type="pres">
      <dgm:prSet presAssocID="{E9108D45-45BD-47A5-AC97-3254E1A7C0B8}" presName="EmptyPlaceHolder" presStyleCnt="0"/>
      <dgm:spPr/>
    </dgm:pt>
    <dgm:pt modelId="{F00C6E8C-980C-4B3E-A5E5-2FFDE765EB04}" type="pres">
      <dgm:prSet presAssocID="{CF12CDF8-8DC5-453F-9BF0-B7BF51BCEA96}" presName="spaceBetweenRectangles" presStyleCnt="0"/>
      <dgm:spPr/>
    </dgm:pt>
    <dgm:pt modelId="{C86B87D0-3EF4-418D-A27C-4B33F7D6341E}" type="pres">
      <dgm:prSet presAssocID="{81846CF0-8299-4B75-9D2F-9228F22A82FD}" presName="composite" presStyleCnt="0"/>
      <dgm:spPr/>
    </dgm:pt>
    <dgm:pt modelId="{F8A61F0D-215D-41CF-851C-4AAF58E52440}" type="pres">
      <dgm:prSet presAssocID="{81846CF0-8299-4B75-9D2F-9228F22A82FD}" presName="ConnectorPoint" presStyleLbl="lnNode1" presStyleIdx="8" presStyleCnt="9"/>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8D214C78-EFD6-4C8F-B54C-37AF98909004}" type="pres">
      <dgm:prSet presAssocID="{81846CF0-8299-4B75-9D2F-9228F22A82FD}" presName="DropPinPlaceHolder" presStyleCnt="0"/>
      <dgm:spPr/>
    </dgm:pt>
    <dgm:pt modelId="{3BD12816-7B85-4094-B9A9-B96D2E796008}" type="pres">
      <dgm:prSet presAssocID="{81846CF0-8299-4B75-9D2F-9228F22A82FD}" presName="DropPin" presStyleLbl="alignNode1" presStyleIdx="8" presStyleCnt="9"/>
      <dgm:spPr/>
    </dgm:pt>
    <dgm:pt modelId="{E2D2452B-02FC-4A1D-BBEA-CC3C11D0586D}" type="pres">
      <dgm:prSet presAssocID="{81846CF0-8299-4B75-9D2F-9228F22A82FD}" presName="Ellipse" presStyleLbl="fgAcc1" presStyleIdx="9" presStyleCnt="10"/>
      <dgm:spPr>
        <a:solidFill>
          <a:schemeClr val="lt1">
            <a:alpha val="90000"/>
            <a:hueOff val="0"/>
            <a:satOff val="0"/>
            <a:lumOff val="0"/>
            <a:alphaOff val="0"/>
          </a:schemeClr>
        </a:solidFill>
        <a:ln w="19050" cap="flat" cmpd="sng" algn="ctr">
          <a:noFill/>
          <a:prstDash val="solid"/>
          <a:miter lim="800000"/>
        </a:ln>
        <a:effectLst/>
      </dgm:spPr>
    </dgm:pt>
    <dgm:pt modelId="{DEC58109-616C-4EFC-9EE3-00EAB9C46149}" type="pres">
      <dgm:prSet presAssocID="{81846CF0-8299-4B75-9D2F-9228F22A82FD}" presName="L2TextContainer" presStyleLbl="revTx" presStyleIdx="16" presStyleCnt="18">
        <dgm:presLayoutVars>
          <dgm:bulletEnabled val="1"/>
        </dgm:presLayoutVars>
      </dgm:prSet>
      <dgm:spPr/>
    </dgm:pt>
    <dgm:pt modelId="{8DAC0F3A-01EF-4113-8F0E-BC6A67A5A0DB}" type="pres">
      <dgm:prSet presAssocID="{81846CF0-8299-4B75-9D2F-9228F22A82FD}" presName="L1TextContainer" presStyleLbl="revTx" presStyleIdx="17" presStyleCnt="18">
        <dgm:presLayoutVars>
          <dgm:chMax val="1"/>
          <dgm:chPref val="1"/>
          <dgm:bulletEnabled val="1"/>
        </dgm:presLayoutVars>
      </dgm:prSet>
      <dgm:spPr/>
    </dgm:pt>
    <dgm:pt modelId="{246133DC-B15E-4311-A1FF-0C60597D5C78}" type="pres">
      <dgm:prSet presAssocID="{81846CF0-8299-4B75-9D2F-9228F22A82FD}" presName="ConnectLine" presStyleLbl="sibTrans1D1" presStyleIdx="8" presStyleCnt="9"/>
      <dgm:spPr>
        <a:noFill/>
        <a:ln w="12700" cap="flat" cmpd="sng" algn="ctr">
          <a:solidFill>
            <a:schemeClr val="accent2">
              <a:hueOff val="6443614"/>
              <a:satOff val="-18493"/>
              <a:lumOff val="-29609"/>
              <a:alphaOff val="0"/>
            </a:schemeClr>
          </a:solidFill>
          <a:prstDash val="dash"/>
          <a:miter lim="800000"/>
        </a:ln>
        <a:effectLst/>
      </dgm:spPr>
    </dgm:pt>
    <dgm:pt modelId="{49AAE4FA-C86C-4A70-B9A3-ACBE944FF5C2}" type="pres">
      <dgm:prSet presAssocID="{81846CF0-8299-4B75-9D2F-9228F22A82FD}" presName="EmptyPlaceHolder" presStyleCnt="0"/>
      <dgm:spPr/>
    </dgm:pt>
  </dgm:ptLst>
  <dgm:cxnLst>
    <dgm:cxn modelId="{F5A33606-A64B-4E65-B296-BF8F745A625B}" type="presOf" srcId="{4290840E-C267-4C21-9DF4-F5C797DD3E9C}" destId="{C8AF9CD1-B790-4759-942F-F59DC1A611BD}" srcOrd="0" destOrd="0" presId="urn:microsoft.com/office/officeart/2017/3/layout/DropPinTimeline"/>
    <dgm:cxn modelId="{5DA3BA06-8FE6-4E3F-BDAB-FBF7024F9E77}" type="presOf" srcId="{45C731A6-9665-4D21-B0DA-C2D6D7069BAB}" destId="{5675F044-898C-4B1C-89E1-30491227F72A}" srcOrd="0" destOrd="0" presId="urn:microsoft.com/office/officeart/2017/3/layout/DropPinTimeline"/>
    <dgm:cxn modelId="{0A68A019-BF38-480D-8167-EFF49DE1F725}" type="presOf" srcId="{4A7D077C-01C7-4CE3-9A66-6E407CAF7882}" destId="{7D3FEB51-70D7-4F84-BDB5-3AB265D3813D}" srcOrd="0" destOrd="0" presId="urn:microsoft.com/office/officeart/2017/3/layout/DropPinTimeline"/>
    <dgm:cxn modelId="{B76D221C-D403-452D-86F1-C3238B75459B}" type="presOf" srcId="{A3BC32A9-34EE-40E1-BB0B-FC59D585B23E}" destId="{0C222282-7EC1-45D2-A701-DC08FADAAE58}" srcOrd="0" destOrd="0" presId="urn:microsoft.com/office/officeart/2017/3/layout/DropPinTimeline"/>
    <dgm:cxn modelId="{E889FA22-63EF-4395-92E7-9A82A43EB525}" srcId="{4290840E-C267-4C21-9DF4-F5C797DD3E9C}" destId="{13D5C6DA-0F27-4BEC-9398-0666E5A449D8}" srcOrd="6" destOrd="0" parTransId="{5FCEC1DE-949C-4ACF-9ADA-48F2FC6A666E}" sibTransId="{593E6C4B-5817-4EB5-8AC3-0212594B4DF2}"/>
    <dgm:cxn modelId="{BE54C32A-3287-4850-B4C4-2DFD7D78390C}" type="presOf" srcId="{E9108D45-45BD-47A5-AC97-3254E1A7C0B8}" destId="{02051F64-4128-4941-86FD-B79C0E8A4471}" srcOrd="0" destOrd="0" presId="urn:microsoft.com/office/officeart/2017/3/layout/DropPinTimeline"/>
    <dgm:cxn modelId="{78721933-A9E6-4087-96C2-B8839345932D}" srcId="{4290840E-C267-4C21-9DF4-F5C797DD3E9C}" destId="{6AF9E6D0-3630-4D92-B8E8-0CB309C48056}" srcOrd="3" destOrd="0" parTransId="{44EC3F55-1E69-4AFC-8081-EF0C6E2C85B7}" sibTransId="{796D8780-2780-49D6-97FA-5EB8775A4AF8}"/>
    <dgm:cxn modelId="{2EB3623B-09E8-4573-BB67-42EEEBB71915}" type="presOf" srcId="{13D5C6DA-0F27-4BEC-9398-0666E5A449D8}" destId="{7AE2618D-8170-41AA-B56D-021BE1D9891B}" srcOrd="0" destOrd="0" presId="urn:microsoft.com/office/officeart/2017/3/layout/DropPinTimeline"/>
    <dgm:cxn modelId="{5C7A825C-0207-481D-A5F5-A8565903E7E2}" type="presOf" srcId="{E15E49C9-AE33-47D8-BBB5-ED862A3613D2}" destId="{89D6A7A0-E797-4D4E-A926-6718F19868F6}" srcOrd="0" destOrd="0" presId="urn:microsoft.com/office/officeart/2017/3/layout/DropPinTimeline"/>
    <dgm:cxn modelId="{562E7A60-DCB7-4C92-B8D6-9BA84BB99B1B}" type="presOf" srcId="{6AF9E6D0-3630-4D92-B8E8-0CB309C48056}" destId="{43DE83D1-CCFE-4271-BCA6-57F9CBFC06C9}" srcOrd="0" destOrd="0" presId="urn:microsoft.com/office/officeart/2017/3/layout/DropPinTimeline"/>
    <dgm:cxn modelId="{F69B3D44-5DE7-43D9-A8D2-FE3A94C55455}" srcId="{A3BC32A9-34EE-40E1-BB0B-FC59D585B23E}" destId="{7E12B813-2796-46C7-A2D1-115179B8D59A}" srcOrd="0" destOrd="0" parTransId="{4BA0716F-8199-414B-B07C-2853FB46E29D}" sibTransId="{DD4D45A9-BFD1-4A4D-8E31-C7B432A8A2D7}"/>
    <dgm:cxn modelId="{6F6C6966-6BB3-4B41-AB77-B1ACA6F214D5}" srcId="{DFB86E16-587C-4174-9D0D-F55451B62527}" destId="{45C731A6-9665-4D21-B0DA-C2D6D7069BAB}" srcOrd="0" destOrd="0" parTransId="{FC083880-F751-4171-874B-0B4E7E5B882B}" sibTransId="{41F03E49-581F-4A89-BDC9-110B6B296D0F}"/>
    <dgm:cxn modelId="{BAD69E48-149D-4129-84F2-AE57B3C36B8E}" type="presOf" srcId="{A982757A-5E2B-4EEB-8D3B-D39367C91057}" destId="{CDC3A644-BF26-40E9-ABB5-624C75AB76E1}" srcOrd="0" destOrd="0" presId="urn:microsoft.com/office/officeart/2017/3/layout/DropPinTimeline"/>
    <dgm:cxn modelId="{9A6EE94C-9A63-492E-88EB-1772A075C253}" srcId="{13D5C6DA-0F27-4BEC-9398-0666E5A449D8}" destId="{4A7D077C-01C7-4CE3-9A66-6E407CAF7882}" srcOrd="0" destOrd="0" parTransId="{13A9811F-7186-4EB1-991A-D8240A7A31DE}" sibTransId="{4E135713-3289-499B-BF62-03316E51B89B}"/>
    <dgm:cxn modelId="{0466EF50-3144-416B-96E6-96C033D03308}" srcId="{4290840E-C267-4C21-9DF4-F5C797DD3E9C}" destId="{472E9CE9-6DB6-47AA-9540-EEE76CF254F9}" srcOrd="1" destOrd="0" parTransId="{E5A483CE-DED7-420D-AA5F-BDA564AC7D0C}" sibTransId="{C8CE241E-199F-4C74-BA8E-57AC210ADC95}"/>
    <dgm:cxn modelId="{030F2275-5B4E-47EA-84FB-BD72DD0A7F2E}" type="presOf" srcId="{DFB86E16-587C-4174-9D0D-F55451B62527}" destId="{03373C58-A833-480C-B1DB-9F923757CD5C}" srcOrd="0" destOrd="0" presId="urn:microsoft.com/office/officeart/2017/3/layout/DropPinTimeline"/>
    <dgm:cxn modelId="{83CB2476-953B-4A35-BE46-AA2AE1289E0A}" type="presOf" srcId="{7E12B813-2796-46C7-A2D1-115179B8D59A}" destId="{C654B20C-C204-406F-94CC-B979E2EC231F}" srcOrd="0" destOrd="0" presId="urn:microsoft.com/office/officeart/2017/3/layout/DropPinTimeline"/>
    <dgm:cxn modelId="{0A8FA65A-A789-4409-8B6F-ADF4E781167C}" type="presOf" srcId="{81846CF0-8299-4B75-9D2F-9228F22A82FD}" destId="{8DAC0F3A-01EF-4113-8F0E-BC6A67A5A0DB}" srcOrd="0" destOrd="0" presId="urn:microsoft.com/office/officeart/2017/3/layout/DropPinTimeline"/>
    <dgm:cxn modelId="{A4720380-F5CE-4F89-A09F-1B13EB35E58D}" srcId="{4290840E-C267-4C21-9DF4-F5C797DD3E9C}" destId="{E9108D45-45BD-47A5-AC97-3254E1A7C0B8}" srcOrd="7" destOrd="0" parTransId="{2F59F3AC-5A8B-4E04-9111-BC3C43276329}" sibTransId="{CF12CDF8-8DC5-453F-9BF0-B7BF51BCEA96}"/>
    <dgm:cxn modelId="{9B541892-D27C-445C-82FF-9536C279D1BC}" srcId="{E9108D45-45BD-47A5-AC97-3254E1A7C0B8}" destId="{A982757A-5E2B-4EEB-8D3B-D39367C91057}" srcOrd="0" destOrd="0" parTransId="{33569524-7E0C-4D71-B0E7-63E2BE0A3E04}" sibTransId="{31609E20-3438-4083-969A-E85CBC0C5A45}"/>
    <dgm:cxn modelId="{6CA30F9A-20AE-47AF-97AC-74AE79353FEE}" type="presOf" srcId="{D6682BCE-4AB5-4D19-B6AE-35EF0E7FB4C5}" destId="{32386A83-FFEC-46C5-B5F1-F53E1275FFAB}" srcOrd="0" destOrd="0" presId="urn:microsoft.com/office/officeart/2017/3/layout/DropPinTimeline"/>
    <dgm:cxn modelId="{6320499A-A43B-4D7A-82B4-4F572D38A336}" type="presOf" srcId="{FDED8E5B-8BFA-442C-9D0B-ECE0934F0FC4}" destId="{F5298313-3D3B-4BB2-A44A-579AAC0771B9}" srcOrd="0" destOrd="0" presId="urn:microsoft.com/office/officeart/2017/3/layout/DropPinTimeline"/>
    <dgm:cxn modelId="{F0688C9F-F1B0-453C-B8EC-8A67FC25446C}" srcId="{4290840E-C267-4C21-9DF4-F5C797DD3E9C}" destId="{A3BC32A9-34EE-40E1-BB0B-FC59D585B23E}" srcOrd="5" destOrd="0" parTransId="{38C89CA8-91BE-49CF-912A-A58E655A4C3A}" sibTransId="{92C73077-8DEF-456F-8B8B-EC616A813BCF}"/>
    <dgm:cxn modelId="{48197DAD-4410-4E16-B49F-AAA46CCFB6C6}" srcId="{6AF9E6D0-3630-4D92-B8E8-0CB309C48056}" destId="{D6682BCE-4AB5-4D19-B6AE-35EF0E7FB4C5}" srcOrd="0" destOrd="0" parTransId="{D6D8BE06-AAB5-452E-BE05-B9F6BAC6D662}" sibTransId="{1DAF33FF-254E-446A-8167-60447D6086F3}"/>
    <dgm:cxn modelId="{146C1DB8-7CFB-4179-A29B-39F850F31170}" srcId="{81846CF0-8299-4B75-9D2F-9228F22A82FD}" destId="{4B4D0E39-EF38-4F12-A41A-F261BD01BC28}" srcOrd="0" destOrd="0" parTransId="{E7AAC055-9C19-4DF5-A917-240428171F82}" sibTransId="{FDAFB966-33F0-43FA-A6A4-50BF5DA6BD73}"/>
    <dgm:cxn modelId="{60EE28B9-0A72-4243-A284-C14B266D04BA}" type="presOf" srcId="{472E9CE9-6DB6-47AA-9540-EEE76CF254F9}" destId="{67F70DEE-617B-4E4D-94C5-7391A7B676E4}" srcOrd="0" destOrd="0" presId="urn:microsoft.com/office/officeart/2017/3/layout/DropPinTimeline"/>
    <dgm:cxn modelId="{A24C83C1-ED95-47B0-9AE5-A9AEA4C1615A}" type="presOf" srcId="{4492A77D-37D1-49D3-9CA3-4CB9F4BE2151}" destId="{BD1971B1-AE6C-400D-85F1-B80F3C1F8A74}" srcOrd="0" destOrd="0" presId="urn:microsoft.com/office/officeart/2017/3/layout/DropPinTimeline"/>
    <dgm:cxn modelId="{70D11AC7-F44D-477A-805F-50DA2AEE85E7}" srcId="{7CD33E1E-7D24-4FD6-8E30-B69C4F645C9B}" destId="{4412DAD2-B7AB-4778-8317-EBF7ADF203B2}" srcOrd="0" destOrd="0" parTransId="{DD600C01-2A97-4604-BF0D-B1D82792B429}" sibTransId="{B651D1FA-A25C-45AC-9CB0-6DAA08B31D66}"/>
    <dgm:cxn modelId="{6DA0C0C9-8AA8-48DB-ACE9-D73945DA5DD6}" srcId="{4290840E-C267-4C21-9DF4-F5C797DD3E9C}" destId="{7CD33E1E-7D24-4FD6-8E30-B69C4F645C9B}" srcOrd="2" destOrd="0" parTransId="{A2D3D1F8-77B2-4AED-B0E9-1FC3CEBD3386}" sibTransId="{E99E469C-2FF0-4111-8C30-1AF31F369F8A}"/>
    <dgm:cxn modelId="{C53F56D5-3AAE-4BC8-8678-9231E19A3A36}" type="presOf" srcId="{4B4D0E39-EF38-4F12-A41A-F261BD01BC28}" destId="{DEC58109-616C-4EFC-9EE3-00EAB9C46149}" srcOrd="0" destOrd="0" presId="urn:microsoft.com/office/officeart/2017/3/layout/DropPinTimeline"/>
    <dgm:cxn modelId="{535CFED9-0B5E-4AEC-962B-ED3A2D817D50}" type="presOf" srcId="{7CD33E1E-7D24-4FD6-8E30-B69C4F645C9B}" destId="{F396A69F-FAD8-4AD2-8082-F8145DA00AEE}" srcOrd="0" destOrd="0" presId="urn:microsoft.com/office/officeart/2017/3/layout/DropPinTimeline"/>
    <dgm:cxn modelId="{D92060E1-A8A0-471B-999F-9B14B2D802B2}" srcId="{4492A77D-37D1-49D3-9CA3-4CB9F4BE2151}" destId="{E15E49C9-AE33-47D8-BBB5-ED862A3613D2}" srcOrd="0" destOrd="0" parTransId="{D5B8F214-8B04-44F3-80F8-05673C1A75A9}" sibTransId="{178CA493-6C5B-4EC1-9B58-FAB45BA519CE}"/>
    <dgm:cxn modelId="{C79568E1-666E-4F46-8993-DB3110BCC12C}" srcId="{4290840E-C267-4C21-9DF4-F5C797DD3E9C}" destId="{81846CF0-8299-4B75-9D2F-9228F22A82FD}" srcOrd="8" destOrd="0" parTransId="{17B274A2-E98A-4379-82D8-119D3346330C}" sibTransId="{9AA80E77-5063-49FD-9C6F-FC66A422EB34}"/>
    <dgm:cxn modelId="{A578A3E2-159F-4932-8B9A-11C4101E8A16}" srcId="{4290840E-C267-4C21-9DF4-F5C797DD3E9C}" destId="{DFB86E16-587C-4174-9D0D-F55451B62527}" srcOrd="4" destOrd="0" parTransId="{67473563-BC5D-46BC-9F82-C426C7A1FF06}" sibTransId="{10F34A84-E1E5-4DE0-92F9-6E6D5EFD38B3}"/>
    <dgm:cxn modelId="{54A030F2-A4FD-495B-AD67-8102A499B74D}" srcId="{4290840E-C267-4C21-9DF4-F5C797DD3E9C}" destId="{4492A77D-37D1-49D3-9CA3-4CB9F4BE2151}" srcOrd="0" destOrd="0" parTransId="{0AE8EA59-2C10-437B-A9EA-1D9873851F16}" sibTransId="{4E85046A-C4C7-4BDC-BC9F-2BD4E3EBB3B8}"/>
    <dgm:cxn modelId="{A17936F2-C76D-4196-AD86-D899845B6B20}" type="presOf" srcId="{4412DAD2-B7AB-4778-8317-EBF7ADF203B2}" destId="{72B9D9B7-0FD2-454F-9EE7-C52DD71B3EF4}" srcOrd="0" destOrd="0" presId="urn:microsoft.com/office/officeart/2017/3/layout/DropPinTimeline"/>
    <dgm:cxn modelId="{F2B804F6-C638-4164-B3C2-6C978EADC3FB}" srcId="{472E9CE9-6DB6-47AA-9540-EEE76CF254F9}" destId="{FDED8E5B-8BFA-442C-9D0B-ECE0934F0FC4}" srcOrd="0" destOrd="0" parTransId="{6557BF99-B9EC-43C8-9AF9-392DEE35D735}" sibTransId="{BB717E5F-6388-4DBF-8B43-00145D066599}"/>
    <dgm:cxn modelId="{6F873214-D6DD-4753-BEA0-82A529F77004}" type="presParOf" srcId="{C8AF9CD1-B790-4759-942F-F59DC1A611BD}" destId="{6375DC06-753A-4577-99D2-84729CF9A177}" srcOrd="0" destOrd="0" presId="urn:microsoft.com/office/officeart/2017/3/layout/DropPinTimeline"/>
    <dgm:cxn modelId="{5D8D32FB-6A81-413C-9359-C0494A6C19E7}" type="presParOf" srcId="{C8AF9CD1-B790-4759-942F-F59DC1A611BD}" destId="{651551B3-419D-4B7A-890A-8CD250F4FA77}" srcOrd="1" destOrd="0" presId="urn:microsoft.com/office/officeart/2017/3/layout/DropPinTimeline"/>
    <dgm:cxn modelId="{A0A0DA66-0FF3-4040-BFDF-D24B6A3DD185}" type="presParOf" srcId="{651551B3-419D-4B7A-890A-8CD250F4FA77}" destId="{73A4998F-1D32-401E-8BFD-C2631F330DDD}" srcOrd="0" destOrd="0" presId="urn:microsoft.com/office/officeart/2017/3/layout/DropPinTimeline"/>
    <dgm:cxn modelId="{3A7AEF0F-41E3-4DF9-A0CD-094310B9A5CA}" type="presParOf" srcId="{73A4998F-1D32-401E-8BFD-C2631F330DDD}" destId="{22ABBE20-F6FD-44F2-8949-0E88C3095D14}" srcOrd="0" destOrd="0" presId="urn:microsoft.com/office/officeart/2017/3/layout/DropPinTimeline"/>
    <dgm:cxn modelId="{FBA8337A-7FAD-4966-996A-D176D0294047}" type="presParOf" srcId="{73A4998F-1D32-401E-8BFD-C2631F330DDD}" destId="{6A11B2D9-48F4-4F7D-90AB-D92BD746E652}" srcOrd="1" destOrd="0" presId="urn:microsoft.com/office/officeart/2017/3/layout/DropPinTimeline"/>
    <dgm:cxn modelId="{A7F2F263-75C2-4D27-9083-82994291FDB1}" type="presParOf" srcId="{6A11B2D9-48F4-4F7D-90AB-D92BD746E652}" destId="{6B33ABC1-1560-434D-85F6-77C2D44CF2F6}" srcOrd="0" destOrd="0" presId="urn:microsoft.com/office/officeart/2017/3/layout/DropPinTimeline"/>
    <dgm:cxn modelId="{E6500361-156B-4133-B640-69BD24A308EA}" type="presParOf" srcId="{6A11B2D9-48F4-4F7D-90AB-D92BD746E652}" destId="{CE5B1490-2EDD-4498-968A-3CD7EC2E588D}" srcOrd="1" destOrd="0" presId="urn:microsoft.com/office/officeart/2017/3/layout/DropPinTimeline"/>
    <dgm:cxn modelId="{B9B41179-0139-403D-8EF3-FF32A4D9DD5F}" type="presParOf" srcId="{73A4998F-1D32-401E-8BFD-C2631F330DDD}" destId="{89D6A7A0-E797-4D4E-A926-6718F19868F6}" srcOrd="2" destOrd="0" presId="urn:microsoft.com/office/officeart/2017/3/layout/DropPinTimeline"/>
    <dgm:cxn modelId="{AECE6E54-9E34-4D10-958A-590311943927}" type="presParOf" srcId="{73A4998F-1D32-401E-8BFD-C2631F330DDD}" destId="{BD1971B1-AE6C-400D-85F1-B80F3C1F8A74}" srcOrd="3" destOrd="0" presId="urn:microsoft.com/office/officeart/2017/3/layout/DropPinTimeline"/>
    <dgm:cxn modelId="{3284A5A0-C5FB-415C-BBEA-484A4A7C0D3C}" type="presParOf" srcId="{73A4998F-1D32-401E-8BFD-C2631F330DDD}" destId="{601C4699-5CBF-48F2-9531-6D1FA73E0C55}" srcOrd="4" destOrd="0" presId="urn:microsoft.com/office/officeart/2017/3/layout/DropPinTimeline"/>
    <dgm:cxn modelId="{44861F92-7764-4779-947B-727C838A57DE}" type="presParOf" srcId="{73A4998F-1D32-401E-8BFD-C2631F330DDD}" destId="{51A1CA68-8967-4925-8AB0-DBAF374CCAF1}" srcOrd="5" destOrd="0" presId="urn:microsoft.com/office/officeart/2017/3/layout/DropPinTimeline"/>
    <dgm:cxn modelId="{A0F8C770-8F90-414E-9BF6-3F9569A26262}" type="presParOf" srcId="{651551B3-419D-4B7A-890A-8CD250F4FA77}" destId="{2C10D7C9-F513-4A12-80C5-46BDFE22F379}" srcOrd="1" destOrd="0" presId="urn:microsoft.com/office/officeart/2017/3/layout/DropPinTimeline"/>
    <dgm:cxn modelId="{1D3220A1-E915-45F9-8F9B-84A2D6ECF301}" type="presParOf" srcId="{651551B3-419D-4B7A-890A-8CD250F4FA77}" destId="{EF0CC645-8E59-42AE-94CB-2EC9F8EA77F7}" srcOrd="2" destOrd="0" presId="urn:microsoft.com/office/officeart/2017/3/layout/DropPinTimeline"/>
    <dgm:cxn modelId="{2D4BAAC6-8F6B-4FF0-85B3-DA39DA0319F9}" type="presParOf" srcId="{EF0CC645-8E59-42AE-94CB-2EC9F8EA77F7}" destId="{0A79598F-C5A9-4826-8625-A6509F8A71B7}" srcOrd="0" destOrd="0" presId="urn:microsoft.com/office/officeart/2017/3/layout/DropPinTimeline"/>
    <dgm:cxn modelId="{377E63C0-79C1-4F84-A6B1-0DAC04F413ED}" type="presParOf" srcId="{EF0CC645-8E59-42AE-94CB-2EC9F8EA77F7}" destId="{C6813E08-80B1-4DFC-BC9D-8A621A6DF31E}" srcOrd="1" destOrd="0" presId="urn:microsoft.com/office/officeart/2017/3/layout/DropPinTimeline"/>
    <dgm:cxn modelId="{1EB4FD82-EE63-4FED-B8F7-87CFDF7E8992}" type="presParOf" srcId="{C6813E08-80B1-4DFC-BC9D-8A621A6DF31E}" destId="{D83C0D90-6A98-48CC-AAF0-9B5553BD32F9}" srcOrd="0" destOrd="0" presId="urn:microsoft.com/office/officeart/2017/3/layout/DropPinTimeline"/>
    <dgm:cxn modelId="{50C7C053-5631-4302-9523-B06E0E1CCC2B}" type="presParOf" srcId="{C6813E08-80B1-4DFC-BC9D-8A621A6DF31E}" destId="{809F9E69-F74E-45E3-90D5-CEADAF38CA46}" srcOrd="1" destOrd="0" presId="urn:microsoft.com/office/officeart/2017/3/layout/DropPinTimeline"/>
    <dgm:cxn modelId="{82B329A8-BA00-4E97-ACC5-C1AE0A9BBC42}" type="presParOf" srcId="{EF0CC645-8E59-42AE-94CB-2EC9F8EA77F7}" destId="{F5298313-3D3B-4BB2-A44A-579AAC0771B9}" srcOrd="2" destOrd="0" presId="urn:microsoft.com/office/officeart/2017/3/layout/DropPinTimeline"/>
    <dgm:cxn modelId="{801E2D93-5FCD-456A-BE56-49EA5B0B255A}" type="presParOf" srcId="{EF0CC645-8E59-42AE-94CB-2EC9F8EA77F7}" destId="{67F70DEE-617B-4E4D-94C5-7391A7B676E4}" srcOrd="3" destOrd="0" presId="urn:microsoft.com/office/officeart/2017/3/layout/DropPinTimeline"/>
    <dgm:cxn modelId="{283DA484-C6BD-42C8-A18F-22F1063E6AE2}" type="presParOf" srcId="{EF0CC645-8E59-42AE-94CB-2EC9F8EA77F7}" destId="{9164F532-F710-41F8-B1B2-932D9175EC6D}" srcOrd="4" destOrd="0" presId="urn:microsoft.com/office/officeart/2017/3/layout/DropPinTimeline"/>
    <dgm:cxn modelId="{3C7D035E-5D62-4908-B92F-327FC3994A53}" type="presParOf" srcId="{EF0CC645-8E59-42AE-94CB-2EC9F8EA77F7}" destId="{5BFA30C6-5F0A-4E6C-BD91-299C9E59D1E8}" srcOrd="5" destOrd="0" presId="urn:microsoft.com/office/officeart/2017/3/layout/DropPinTimeline"/>
    <dgm:cxn modelId="{C1F1535D-FCD9-468E-9200-F4BF83D0420C}" type="presParOf" srcId="{651551B3-419D-4B7A-890A-8CD250F4FA77}" destId="{576F3369-F4AC-467E-8C47-3348C97DD4FB}" srcOrd="3" destOrd="0" presId="urn:microsoft.com/office/officeart/2017/3/layout/DropPinTimeline"/>
    <dgm:cxn modelId="{3BCEC4FE-DB6F-4D0D-8C74-8B7D4DE26A20}" type="presParOf" srcId="{651551B3-419D-4B7A-890A-8CD250F4FA77}" destId="{1F82E709-D30D-44AB-A319-755CD82502E9}" srcOrd="4" destOrd="0" presId="urn:microsoft.com/office/officeart/2017/3/layout/DropPinTimeline"/>
    <dgm:cxn modelId="{10BC7E5D-C972-4BCC-8800-31104BFD83C6}" type="presParOf" srcId="{1F82E709-D30D-44AB-A319-755CD82502E9}" destId="{A71341EF-117D-4A0B-8C39-25CA04C93017}" srcOrd="0" destOrd="0" presId="urn:microsoft.com/office/officeart/2017/3/layout/DropPinTimeline"/>
    <dgm:cxn modelId="{D9EBE00B-DF2F-4C49-9C91-3D394FC20466}" type="presParOf" srcId="{1F82E709-D30D-44AB-A319-755CD82502E9}" destId="{A965AB53-C322-49DA-8120-494817C72F31}" srcOrd="1" destOrd="0" presId="urn:microsoft.com/office/officeart/2017/3/layout/DropPinTimeline"/>
    <dgm:cxn modelId="{D19BB046-0D25-4753-9780-1A231075E27B}" type="presParOf" srcId="{A965AB53-C322-49DA-8120-494817C72F31}" destId="{EAF9E591-CFCE-4647-B8A7-6D7348277589}" srcOrd="0" destOrd="0" presId="urn:microsoft.com/office/officeart/2017/3/layout/DropPinTimeline"/>
    <dgm:cxn modelId="{68298A99-24C7-4C6D-B16D-39E3A18CF982}" type="presParOf" srcId="{A965AB53-C322-49DA-8120-494817C72F31}" destId="{BFEBE68D-BC5D-4214-B02F-913CF79F45A6}" srcOrd="1" destOrd="0" presId="urn:microsoft.com/office/officeart/2017/3/layout/DropPinTimeline"/>
    <dgm:cxn modelId="{ED736580-EAB2-4345-B2E2-0AD9D338CB5B}" type="presParOf" srcId="{1F82E709-D30D-44AB-A319-755CD82502E9}" destId="{72B9D9B7-0FD2-454F-9EE7-C52DD71B3EF4}" srcOrd="2" destOrd="0" presId="urn:microsoft.com/office/officeart/2017/3/layout/DropPinTimeline"/>
    <dgm:cxn modelId="{F1730064-C075-411D-BC6E-6CFE9810A842}" type="presParOf" srcId="{1F82E709-D30D-44AB-A319-755CD82502E9}" destId="{F396A69F-FAD8-4AD2-8082-F8145DA00AEE}" srcOrd="3" destOrd="0" presId="urn:microsoft.com/office/officeart/2017/3/layout/DropPinTimeline"/>
    <dgm:cxn modelId="{7A94BD8A-F15A-4E02-B7CD-30E71DEB7904}" type="presParOf" srcId="{1F82E709-D30D-44AB-A319-755CD82502E9}" destId="{FC8020A8-FE2D-469C-BF53-98CA21E4A3C2}" srcOrd="4" destOrd="0" presId="urn:microsoft.com/office/officeart/2017/3/layout/DropPinTimeline"/>
    <dgm:cxn modelId="{3B9853FA-5214-4F3F-B5E9-894EBC06F9CB}" type="presParOf" srcId="{1F82E709-D30D-44AB-A319-755CD82502E9}" destId="{6DE9183B-00AD-4468-8D96-343339178ED9}" srcOrd="5" destOrd="0" presId="urn:microsoft.com/office/officeart/2017/3/layout/DropPinTimeline"/>
    <dgm:cxn modelId="{75C5E3C9-826F-4C39-BC0E-F03D2E72AEE9}" type="presParOf" srcId="{651551B3-419D-4B7A-890A-8CD250F4FA77}" destId="{BD284D07-3D24-417A-986B-E98366708295}" srcOrd="5" destOrd="0" presId="urn:microsoft.com/office/officeart/2017/3/layout/DropPinTimeline"/>
    <dgm:cxn modelId="{CB6C8A64-A6DF-4D5A-A96A-D6BF38F6E23C}" type="presParOf" srcId="{651551B3-419D-4B7A-890A-8CD250F4FA77}" destId="{8170917A-5E0B-413D-85AC-F71F76051E6F}" srcOrd="6" destOrd="0" presId="urn:microsoft.com/office/officeart/2017/3/layout/DropPinTimeline"/>
    <dgm:cxn modelId="{ADD528B8-33F8-4CD8-AA9C-AA401734E7A6}" type="presParOf" srcId="{8170917A-5E0B-413D-85AC-F71F76051E6F}" destId="{1F28E341-C0A0-4E13-8BA9-0772495B5D7E}" srcOrd="0" destOrd="0" presId="urn:microsoft.com/office/officeart/2017/3/layout/DropPinTimeline"/>
    <dgm:cxn modelId="{A1776D61-E341-4741-8138-FF66DF6F8FDA}" type="presParOf" srcId="{8170917A-5E0B-413D-85AC-F71F76051E6F}" destId="{1942D62E-935A-48E8-8F3A-476FBA41850F}" srcOrd="1" destOrd="0" presId="urn:microsoft.com/office/officeart/2017/3/layout/DropPinTimeline"/>
    <dgm:cxn modelId="{E0445F35-63F7-4571-8DF3-46E174DC3955}" type="presParOf" srcId="{1942D62E-935A-48E8-8F3A-476FBA41850F}" destId="{1F6CB359-3C50-49EB-B033-EBEA60580EDA}" srcOrd="0" destOrd="0" presId="urn:microsoft.com/office/officeart/2017/3/layout/DropPinTimeline"/>
    <dgm:cxn modelId="{31D6150F-B2BD-4E75-993B-7B7BFEECF2B4}" type="presParOf" srcId="{1942D62E-935A-48E8-8F3A-476FBA41850F}" destId="{1D63151B-FBF9-463D-86A1-6D071EB069EE}" srcOrd="1" destOrd="0" presId="urn:microsoft.com/office/officeart/2017/3/layout/DropPinTimeline"/>
    <dgm:cxn modelId="{60334555-36EE-4E54-A65B-6F95E64E9F33}" type="presParOf" srcId="{8170917A-5E0B-413D-85AC-F71F76051E6F}" destId="{32386A83-FFEC-46C5-B5F1-F53E1275FFAB}" srcOrd="2" destOrd="0" presId="urn:microsoft.com/office/officeart/2017/3/layout/DropPinTimeline"/>
    <dgm:cxn modelId="{D3570D74-D28B-4286-9E29-EDE0B04D4391}" type="presParOf" srcId="{8170917A-5E0B-413D-85AC-F71F76051E6F}" destId="{43DE83D1-CCFE-4271-BCA6-57F9CBFC06C9}" srcOrd="3" destOrd="0" presId="urn:microsoft.com/office/officeart/2017/3/layout/DropPinTimeline"/>
    <dgm:cxn modelId="{1C12EAE6-79C7-4741-BD74-C10F66700D0C}" type="presParOf" srcId="{8170917A-5E0B-413D-85AC-F71F76051E6F}" destId="{EC5B685A-0091-4E6E-8C5E-AC8295661176}" srcOrd="4" destOrd="0" presId="urn:microsoft.com/office/officeart/2017/3/layout/DropPinTimeline"/>
    <dgm:cxn modelId="{CA403BA6-E91C-4850-8A3C-A360F4A37B61}" type="presParOf" srcId="{8170917A-5E0B-413D-85AC-F71F76051E6F}" destId="{85DD6337-61DB-4534-BD2E-9B1E1B10E45B}" srcOrd="5" destOrd="0" presId="urn:microsoft.com/office/officeart/2017/3/layout/DropPinTimeline"/>
    <dgm:cxn modelId="{5B6D4D24-C710-461D-B564-5056461213D8}" type="presParOf" srcId="{651551B3-419D-4B7A-890A-8CD250F4FA77}" destId="{AD660442-074D-476F-9726-44EF8F8DE631}" srcOrd="7" destOrd="0" presId="urn:microsoft.com/office/officeart/2017/3/layout/DropPinTimeline"/>
    <dgm:cxn modelId="{4C0BCC29-D21B-4461-BE01-7576BB3E605B}" type="presParOf" srcId="{651551B3-419D-4B7A-890A-8CD250F4FA77}" destId="{22894B8C-EA7A-4E57-B54D-0664DDDB9676}" srcOrd="8" destOrd="0" presId="urn:microsoft.com/office/officeart/2017/3/layout/DropPinTimeline"/>
    <dgm:cxn modelId="{B1A77D04-D5EC-481E-915C-69F6C586226F}" type="presParOf" srcId="{22894B8C-EA7A-4E57-B54D-0664DDDB9676}" destId="{F5DE4225-0C97-48D7-9C06-86F549B63C4E}" srcOrd="0" destOrd="0" presId="urn:microsoft.com/office/officeart/2017/3/layout/DropPinTimeline"/>
    <dgm:cxn modelId="{74A81E7B-2CA9-4EDE-B2B9-06E9138F477C}" type="presParOf" srcId="{22894B8C-EA7A-4E57-B54D-0664DDDB9676}" destId="{6E7DE8B9-3547-4A4C-B032-A715755BEFAD}" srcOrd="1" destOrd="0" presId="urn:microsoft.com/office/officeart/2017/3/layout/DropPinTimeline"/>
    <dgm:cxn modelId="{11BE01B4-222C-4E88-934E-184101D7CA71}" type="presParOf" srcId="{6E7DE8B9-3547-4A4C-B032-A715755BEFAD}" destId="{E1EC0F4E-7AA1-46C1-BD73-6B6ECD2D9C53}" srcOrd="0" destOrd="0" presId="urn:microsoft.com/office/officeart/2017/3/layout/DropPinTimeline"/>
    <dgm:cxn modelId="{89CD7955-BEFF-446C-A572-8B321ED3578A}" type="presParOf" srcId="{6E7DE8B9-3547-4A4C-B032-A715755BEFAD}" destId="{AC696760-1CF4-42B4-A4F7-B804D56D3A07}" srcOrd="1" destOrd="0" presId="urn:microsoft.com/office/officeart/2017/3/layout/DropPinTimeline"/>
    <dgm:cxn modelId="{DAD45848-1809-4E7C-91DF-66BEBA9F41D0}" type="presParOf" srcId="{22894B8C-EA7A-4E57-B54D-0664DDDB9676}" destId="{5675F044-898C-4B1C-89E1-30491227F72A}" srcOrd="2" destOrd="0" presId="urn:microsoft.com/office/officeart/2017/3/layout/DropPinTimeline"/>
    <dgm:cxn modelId="{E5AF7E1B-BF14-4FE0-B878-79AB3652B380}" type="presParOf" srcId="{22894B8C-EA7A-4E57-B54D-0664DDDB9676}" destId="{03373C58-A833-480C-B1DB-9F923757CD5C}" srcOrd="3" destOrd="0" presId="urn:microsoft.com/office/officeart/2017/3/layout/DropPinTimeline"/>
    <dgm:cxn modelId="{14CB3F17-08B7-4375-AF1D-8A40E3394459}" type="presParOf" srcId="{22894B8C-EA7A-4E57-B54D-0664DDDB9676}" destId="{A1C97D04-58B0-4F27-8FCC-50CF8BDE1071}" srcOrd="4" destOrd="0" presId="urn:microsoft.com/office/officeart/2017/3/layout/DropPinTimeline"/>
    <dgm:cxn modelId="{0277B26D-BB0F-4F00-94AE-22B83E0B2F61}" type="presParOf" srcId="{22894B8C-EA7A-4E57-B54D-0664DDDB9676}" destId="{99D200CA-344B-44E0-9B4C-5CDA3B124EE8}" srcOrd="5" destOrd="0" presId="urn:microsoft.com/office/officeart/2017/3/layout/DropPinTimeline"/>
    <dgm:cxn modelId="{E5DDEA2B-4D75-4C84-880E-18C913837434}" type="presParOf" srcId="{651551B3-419D-4B7A-890A-8CD250F4FA77}" destId="{71A5BEA4-5535-4838-86B5-41941A29690E}" srcOrd="9" destOrd="0" presId="urn:microsoft.com/office/officeart/2017/3/layout/DropPinTimeline"/>
    <dgm:cxn modelId="{A11F5743-6E9A-40CB-B17A-DF99113744B3}" type="presParOf" srcId="{651551B3-419D-4B7A-890A-8CD250F4FA77}" destId="{8AF57DA6-518F-4B8A-BD91-B9F15234DAFC}" srcOrd="10" destOrd="0" presId="urn:microsoft.com/office/officeart/2017/3/layout/DropPinTimeline"/>
    <dgm:cxn modelId="{2A24564E-17F8-496E-9E28-E5025CB6BC8A}" type="presParOf" srcId="{8AF57DA6-518F-4B8A-BD91-B9F15234DAFC}" destId="{EA4DBD33-EC37-460D-98AF-F7F7AA4E42AA}" srcOrd="0" destOrd="0" presId="urn:microsoft.com/office/officeart/2017/3/layout/DropPinTimeline"/>
    <dgm:cxn modelId="{D0E3A86C-AD78-4D26-A99D-8849B12513AB}" type="presParOf" srcId="{8AF57DA6-518F-4B8A-BD91-B9F15234DAFC}" destId="{383A6290-B73B-49E6-8BEC-29398AE22FFA}" srcOrd="1" destOrd="0" presId="urn:microsoft.com/office/officeart/2017/3/layout/DropPinTimeline"/>
    <dgm:cxn modelId="{809D4DBC-56D5-45BB-8030-CA390521029F}" type="presParOf" srcId="{383A6290-B73B-49E6-8BEC-29398AE22FFA}" destId="{85957CE8-07C9-4C12-AE0A-4C765503F6A9}" srcOrd="0" destOrd="0" presId="urn:microsoft.com/office/officeart/2017/3/layout/DropPinTimeline"/>
    <dgm:cxn modelId="{C84F1172-0796-41D8-A0EE-7F1A2BD0888F}" type="presParOf" srcId="{383A6290-B73B-49E6-8BEC-29398AE22FFA}" destId="{811175D9-7F8F-4C43-BF4A-00B12B73D324}" srcOrd="1" destOrd="0" presId="urn:microsoft.com/office/officeart/2017/3/layout/DropPinTimeline"/>
    <dgm:cxn modelId="{C5C26B39-1D59-40EE-AE66-D8149A5A5883}" type="presParOf" srcId="{8AF57DA6-518F-4B8A-BD91-B9F15234DAFC}" destId="{C654B20C-C204-406F-94CC-B979E2EC231F}" srcOrd="2" destOrd="0" presId="urn:microsoft.com/office/officeart/2017/3/layout/DropPinTimeline"/>
    <dgm:cxn modelId="{1E77C4EC-AA28-4A03-91E6-128AD678D885}" type="presParOf" srcId="{8AF57DA6-518F-4B8A-BD91-B9F15234DAFC}" destId="{0C222282-7EC1-45D2-A701-DC08FADAAE58}" srcOrd="3" destOrd="0" presId="urn:microsoft.com/office/officeart/2017/3/layout/DropPinTimeline"/>
    <dgm:cxn modelId="{DCD46397-A19E-4810-B115-F54CF762F626}" type="presParOf" srcId="{8AF57DA6-518F-4B8A-BD91-B9F15234DAFC}" destId="{77B144C4-D212-403D-8F26-A4D99577BB8C}" srcOrd="4" destOrd="0" presId="urn:microsoft.com/office/officeart/2017/3/layout/DropPinTimeline"/>
    <dgm:cxn modelId="{D815987A-BBFE-4345-9DF3-395F48B3B852}" type="presParOf" srcId="{8AF57DA6-518F-4B8A-BD91-B9F15234DAFC}" destId="{41C52C72-F7A2-4109-96D8-FA568869D636}" srcOrd="5" destOrd="0" presId="urn:microsoft.com/office/officeart/2017/3/layout/DropPinTimeline"/>
    <dgm:cxn modelId="{80169255-7011-4255-A2D2-1DE8EEAF692B}" type="presParOf" srcId="{651551B3-419D-4B7A-890A-8CD250F4FA77}" destId="{1BB1CDD8-0109-4325-97A2-BBDCDFF7BC5C}" srcOrd="11" destOrd="0" presId="urn:microsoft.com/office/officeart/2017/3/layout/DropPinTimeline"/>
    <dgm:cxn modelId="{DE294398-7CE0-4B40-BD5C-015872D065A4}" type="presParOf" srcId="{651551B3-419D-4B7A-890A-8CD250F4FA77}" destId="{B175F8EF-5FCB-456F-BDF0-A7C4AB9E9C99}" srcOrd="12" destOrd="0" presId="urn:microsoft.com/office/officeart/2017/3/layout/DropPinTimeline"/>
    <dgm:cxn modelId="{BE20914E-8E3A-407D-B046-FA9F2F255412}" type="presParOf" srcId="{B175F8EF-5FCB-456F-BDF0-A7C4AB9E9C99}" destId="{FD87526F-56A2-4300-8FCE-46EFA872C222}" srcOrd="0" destOrd="0" presId="urn:microsoft.com/office/officeart/2017/3/layout/DropPinTimeline"/>
    <dgm:cxn modelId="{24813235-E0CE-413A-8543-EDAE3E7505C8}" type="presParOf" srcId="{B175F8EF-5FCB-456F-BDF0-A7C4AB9E9C99}" destId="{39000A52-A0DB-4ADB-8978-0E6F8AC4B7E7}" srcOrd="1" destOrd="0" presId="urn:microsoft.com/office/officeart/2017/3/layout/DropPinTimeline"/>
    <dgm:cxn modelId="{3CFD01E1-6C81-404D-9483-3CB749808E89}" type="presParOf" srcId="{39000A52-A0DB-4ADB-8978-0E6F8AC4B7E7}" destId="{8C361F0D-105B-41A1-8371-825C3421BBFC}" srcOrd="0" destOrd="0" presId="urn:microsoft.com/office/officeart/2017/3/layout/DropPinTimeline"/>
    <dgm:cxn modelId="{EC43855C-DED2-4605-BEC4-CB0A527F8D06}" type="presParOf" srcId="{39000A52-A0DB-4ADB-8978-0E6F8AC4B7E7}" destId="{4AC99D7E-2447-44E4-9300-4B4CB0AB7571}" srcOrd="1" destOrd="0" presId="urn:microsoft.com/office/officeart/2017/3/layout/DropPinTimeline"/>
    <dgm:cxn modelId="{4C334B73-075A-41E5-8F41-2154FA438A90}" type="presParOf" srcId="{B175F8EF-5FCB-456F-BDF0-A7C4AB9E9C99}" destId="{7D3FEB51-70D7-4F84-BDB5-3AB265D3813D}" srcOrd="2" destOrd="0" presId="urn:microsoft.com/office/officeart/2017/3/layout/DropPinTimeline"/>
    <dgm:cxn modelId="{C910434C-65BF-4BA5-A165-09365860D0F2}" type="presParOf" srcId="{B175F8EF-5FCB-456F-BDF0-A7C4AB9E9C99}" destId="{7AE2618D-8170-41AA-B56D-021BE1D9891B}" srcOrd="3" destOrd="0" presId="urn:microsoft.com/office/officeart/2017/3/layout/DropPinTimeline"/>
    <dgm:cxn modelId="{EEE558CF-B02F-44D6-A4FB-8BDB685A6DFC}" type="presParOf" srcId="{B175F8EF-5FCB-456F-BDF0-A7C4AB9E9C99}" destId="{8CEF79A3-7492-4E3C-A3C1-ED8345AA743C}" srcOrd="4" destOrd="0" presId="urn:microsoft.com/office/officeart/2017/3/layout/DropPinTimeline"/>
    <dgm:cxn modelId="{69060410-A1CA-437E-AE72-18A1003107AC}" type="presParOf" srcId="{B175F8EF-5FCB-456F-BDF0-A7C4AB9E9C99}" destId="{050D4DED-B852-4A19-8890-0419A13CBC23}" srcOrd="5" destOrd="0" presId="urn:microsoft.com/office/officeart/2017/3/layout/DropPinTimeline"/>
    <dgm:cxn modelId="{6D43AA79-F4D8-4FF7-AE1E-5F9159F6AEC9}" type="presParOf" srcId="{651551B3-419D-4B7A-890A-8CD250F4FA77}" destId="{109544F7-EBB9-441E-A542-65D93FD3778E}" srcOrd="13" destOrd="0" presId="urn:microsoft.com/office/officeart/2017/3/layout/DropPinTimeline"/>
    <dgm:cxn modelId="{CEF62855-D759-43F0-A645-024F439DA297}" type="presParOf" srcId="{651551B3-419D-4B7A-890A-8CD250F4FA77}" destId="{6A086D8B-0472-4C88-8BFF-28DF7CD057F3}" srcOrd="14" destOrd="0" presId="urn:microsoft.com/office/officeart/2017/3/layout/DropPinTimeline"/>
    <dgm:cxn modelId="{CBC6849E-D561-4504-A59B-1B02D1EE01E5}" type="presParOf" srcId="{6A086D8B-0472-4C88-8BFF-28DF7CD057F3}" destId="{755B517E-3558-4DD2-BD0E-38B9DB11DBDB}" srcOrd="0" destOrd="0" presId="urn:microsoft.com/office/officeart/2017/3/layout/DropPinTimeline"/>
    <dgm:cxn modelId="{ACDE4060-4EA2-49F1-A505-0918F50F7FE0}" type="presParOf" srcId="{6A086D8B-0472-4C88-8BFF-28DF7CD057F3}" destId="{3A407E39-A106-46D7-97D3-09016C1E9E28}" srcOrd="1" destOrd="0" presId="urn:microsoft.com/office/officeart/2017/3/layout/DropPinTimeline"/>
    <dgm:cxn modelId="{3FD46629-1AC7-47C0-A526-02D2D8CC3094}" type="presParOf" srcId="{3A407E39-A106-46D7-97D3-09016C1E9E28}" destId="{7E8277C0-B926-4501-8529-E58B7BF6A353}" srcOrd="0" destOrd="0" presId="urn:microsoft.com/office/officeart/2017/3/layout/DropPinTimeline"/>
    <dgm:cxn modelId="{DB8ADAFD-F549-48BA-938A-65F9FB38235A}" type="presParOf" srcId="{3A407E39-A106-46D7-97D3-09016C1E9E28}" destId="{1E8F0E67-68EC-4A4B-BB27-8E7C6FA62736}" srcOrd="1" destOrd="0" presId="urn:microsoft.com/office/officeart/2017/3/layout/DropPinTimeline"/>
    <dgm:cxn modelId="{ED78307F-DF96-48AB-B23E-6255D3FD6683}" type="presParOf" srcId="{6A086D8B-0472-4C88-8BFF-28DF7CD057F3}" destId="{CDC3A644-BF26-40E9-ABB5-624C75AB76E1}" srcOrd="2" destOrd="0" presId="urn:microsoft.com/office/officeart/2017/3/layout/DropPinTimeline"/>
    <dgm:cxn modelId="{533DAA75-8709-46D7-BA0F-1DC47032D3B4}" type="presParOf" srcId="{6A086D8B-0472-4C88-8BFF-28DF7CD057F3}" destId="{02051F64-4128-4941-86FD-B79C0E8A4471}" srcOrd="3" destOrd="0" presId="urn:microsoft.com/office/officeart/2017/3/layout/DropPinTimeline"/>
    <dgm:cxn modelId="{8460693B-D001-4FD6-A06B-042558748CEA}" type="presParOf" srcId="{6A086D8B-0472-4C88-8BFF-28DF7CD057F3}" destId="{97ABE936-9290-41EB-B58A-BE59190BE01C}" srcOrd="4" destOrd="0" presId="urn:microsoft.com/office/officeart/2017/3/layout/DropPinTimeline"/>
    <dgm:cxn modelId="{B404D650-2ED6-4E22-B849-055B453A8B24}" type="presParOf" srcId="{6A086D8B-0472-4C88-8BFF-28DF7CD057F3}" destId="{79A9FAB6-0856-43FE-8258-CFBD6742D6A3}" srcOrd="5" destOrd="0" presId="urn:microsoft.com/office/officeart/2017/3/layout/DropPinTimeline"/>
    <dgm:cxn modelId="{84EA0787-7822-4769-934C-5C04FB01CD77}" type="presParOf" srcId="{651551B3-419D-4B7A-890A-8CD250F4FA77}" destId="{F00C6E8C-980C-4B3E-A5E5-2FFDE765EB04}" srcOrd="15" destOrd="0" presId="urn:microsoft.com/office/officeart/2017/3/layout/DropPinTimeline"/>
    <dgm:cxn modelId="{6745AB01-F79B-4424-A6BF-50607530F79E}" type="presParOf" srcId="{651551B3-419D-4B7A-890A-8CD250F4FA77}" destId="{C86B87D0-3EF4-418D-A27C-4B33F7D6341E}" srcOrd="16" destOrd="0" presId="urn:microsoft.com/office/officeart/2017/3/layout/DropPinTimeline"/>
    <dgm:cxn modelId="{590955EE-B246-4401-853B-0305501E2166}" type="presParOf" srcId="{C86B87D0-3EF4-418D-A27C-4B33F7D6341E}" destId="{F8A61F0D-215D-41CF-851C-4AAF58E52440}" srcOrd="0" destOrd="0" presId="urn:microsoft.com/office/officeart/2017/3/layout/DropPinTimeline"/>
    <dgm:cxn modelId="{8E56D0C8-E8D6-4054-808B-934271399F22}" type="presParOf" srcId="{C86B87D0-3EF4-418D-A27C-4B33F7D6341E}" destId="{8D214C78-EFD6-4C8F-B54C-37AF98909004}" srcOrd="1" destOrd="0" presId="urn:microsoft.com/office/officeart/2017/3/layout/DropPinTimeline"/>
    <dgm:cxn modelId="{C2DA4857-18CA-487F-B91E-7204A3AF4921}" type="presParOf" srcId="{8D214C78-EFD6-4C8F-B54C-37AF98909004}" destId="{3BD12816-7B85-4094-B9A9-B96D2E796008}" srcOrd="0" destOrd="0" presId="urn:microsoft.com/office/officeart/2017/3/layout/DropPinTimeline"/>
    <dgm:cxn modelId="{645A2020-CF1F-45D4-B1F0-2FB772BA023B}" type="presParOf" srcId="{8D214C78-EFD6-4C8F-B54C-37AF98909004}" destId="{E2D2452B-02FC-4A1D-BBEA-CC3C11D0586D}" srcOrd="1" destOrd="0" presId="urn:microsoft.com/office/officeart/2017/3/layout/DropPinTimeline"/>
    <dgm:cxn modelId="{37F70795-A62A-41A0-8AEB-308CDD7A3DC5}" type="presParOf" srcId="{C86B87D0-3EF4-418D-A27C-4B33F7D6341E}" destId="{DEC58109-616C-4EFC-9EE3-00EAB9C46149}" srcOrd="2" destOrd="0" presId="urn:microsoft.com/office/officeart/2017/3/layout/DropPinTimeline"/>
    <dgm:cxn modelId="{87C6931D-8396-4010-898B-FBCE165FC602}" type="presParOf" srcId="{C86B87D0-3EF4-418D-A27C-4B33F7D6341E}" destId="{8DAC0F3A-01EF-4113-8F0E-BC6A67A5A0DB}" srcOrd="3" destOrd="0" presId="urn:microsoft.com/office/officeart/2017/3/layout/DropPinTimeline"/>
    <dgm:cxn modelId="{F54FC311-4638-4DB7-AB2C-04F61C7AA96D}" type="presParOf" srcId="{C86B87D0-3EF4-418D-A27C-4B33F7D6341E}" destId="{246133DC-B15E-4311-A1FF-0C60597D5C78}" srcOrd="4" destOrd="0" presId="urn:microsoft.com/office/officeart/2017/3/layout/DropPinTimeline"/>
    <dgm:cxn modelId="{D11AC900-426A-4FDD-9A49-7DAB03BD21FE}" type="presParOf" srcId="{C86B87D0-3EF4-418D-A27C-4B33F7D6341E}" destId="{49AAE4FA-C86C-4A70-B9A3-ACBE944FF5C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5DC06-753A-4577-99D2-84729CF9A177}">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B33ABC1-1560-434D-85F6-77C2D44CF2F6}">
      <dsp:nvSpPr>
        <dsp:cNvPr id="0" name=""/>
        <dsp:cNvSpPr/>
      </dsp:nvSpPr>
      <dsp:spPr>
        <a:xfrm rot="8100000">
          <a:off x="65439" y="487493"/>
          <a:ext cx="299626" cy="299626"/>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B1490-2EDD-4498-968A-3CD7EC2E588D}">
      <dsp:nvSpPr>
        <dsp:cNvPr id="0" name=""/>
        <dsp:cNvSpPr/>
      </dsp:nvSpPr>
      <dsp:spPr>
        <a:xfrm>
          <a:off x="98725"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9D6A7A0-E797-4D4E-A926-6718F19868F6}">
      <dsp:nvSpPr>
        <dsp:cNvPr id="0" name=""/>
        <dsp:cNvSpPr/>
      </dsp:nvSpPr>
      <dsp:spPr>
        <a:xfrm>
          <a:off x="427120"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First controlled clinical trial in 1747 for scurvy</a:t>
          </a:r>
        </a:p>
      </dsp:txBody>
      <dsp:txXfrm>
        <a:off x="427120" y="855332"/>
        <a:ext cx="1766769" cy="1241070"/>
      </dsp:txXfrm>
    </dsp:sp>
    <dsp:sp modelId="{BD1971B1-AE6C-400D-85F1-B80F3C1F8A74}">
      <dsp:nvSpPr>
        <dsp:cNvPr id="0" name=""/>
        <dsp:cNvSpPr/>
      </dsp:nvSpPr>
      <dsp:spPr>
        <a:xfrm>
          <a:off x="427120"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1747</a:t>
          </a:r>
        </a:p>
      </dsp:txBody>
      <dsp:txXfrm>
        <a:off x="427120" y="419280"/>
        <a:ext cx="1766769" cy="436051"/>
      </dsp:txXfrm>
    </dsp:sp>
    <dsp:sp modelId="{601C4699-5CBF-48F2-9531-6D1FA73E0C55}">
      <dsp:nvSpPr>
        <dsp:cNvPr id="0" name=""/>
        <dsp:cNvSpPr/>
      </dsp:nvSpPr>
      <dsp:spPr>
        <a:xfrm>
          <a:off x="215252" y="855332"/>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2ABBE20-F6FD-44F2-8949-0E88C3095D14}">
      <dsp:nvSpPr>
        <dsp:cNvPr id="0" name=""/>
        <dsp:cNvSpPr/>
      </dsp:nvSpPr>
      <dsp:spPr>
        <a:xfrm>
          <a:off x="183274" y="2057157"/>
          <a:ext cx="76272"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3C0D90-6A98-48CC-AAF0-9B5553BD32F9}">
      <dsp:nvSpPr>
        <dsp:cNvPr id="0" name=""/>
        <dsp:cNvSpPr/>
      </dsp:nvSpPr>
      <dsp:spPr>
        <a:xfrm rot="18900000">
          <a:off x="1156758" y="3405685"/>
          <a:ext cx="299626" cy="299626"/>
        </a:xfrm>
        <a:prstGeom prst="teardrop">
          <a:avLst>
            <a:gd name="adj" fmla="val 115000"/>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F9E69-F74E-45E3-90D5-CEADAF38CA46}">
      <dsp:nvSpPr>
        <dsp:cNvPr id="0" name=""/>
        <dsp:cNvSpPr/>
      </dsp:nvSpPr>
      <dsp:spPr>
        <a:xfrm>
          <a:off x="1190044" y="3438971"/>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5298313-3D3B-4BB2-A44A-579AAC0771B9}">
      <dsp:nvSpPr>
        <dsp:cNvPr id="0" name=""/>
        <dsp:cNvSpPr/>
      </dsp:nvSpPr>
      <dsp:spPr>
        <a:xfrm>
          <a:off x="1518440"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Before 1900, only few RCT were made</a:t>
          </a:r>
        </a:p>
      </dsp:txBody>
      <dsp:txXfrm>
        <a:off x="1518440" y="2096402"/>
        <a:ext cx="1766769" cy="1241070"/>
      </dsp:txXfrm>
    </dsp:sp>
    <dsp:sp modelId="{67F70DEE-617B-4E4D-94C5-7391A7B676E4}">
      <dsp:nvSpPr>
        <dsp:cNvPr id="0" name=""/>
        <dsp:cNvSpPr/>
      </dsp:nvSpPr>
      <dsp:spPr>
        <a:xfrm>
          <a:off x="1518440"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&lt;1900</a:t>
          </a:r>
        </a:p>
      </dsp:txBody>
      <dsp:txXfrm>
        <a:off x="1518440" y="3337472"/>
        <a:ext cx="1766769" cy="436051"/>
      </dsp:txXfrm>
    </dsp:sp>
    <dsp:sp modelId="{9164F532-F710-41F8-B1B2-932D9175EC6D}">
      <dsp:nvSpPr>
        <dsp:cNvPr id="0" name=""/>
        <dsp:cNvSpPr/>
      </dsp:nvSpPr>
      <dsp:spPr>
        <a:xfrm>
          <a:off x="1306572" y="2096402"/>
          <a:ext cx="0" cy="1241070"/>
        </a:xfrm>
        <a:prstGeom prst="line">
          <a:avLst/>
        </a:prstGeom>
        <a:noFill/>
        <a:ln w="12700" cap="flat" cmpd="sng" algn="ctr">
          <a:solidFill>
            <a:schemeClr val="accent2">
              <a:hueOff val="805452"/>
              <a:satOff val="-2312"/>
              <a:lumOff val="-3701"/>
              <a:alphaOff val="0"/>
            </a:schemeClr>
          </a:solidFill>
          <a:prstDash val="dash"/>
          <a:miter lim="800000"/>
        </a:ln>
        <a:effectLst/>
      </dsp:spPr>
      <dsp:style>
        <a:lnRef idx="1">
          <a:scrgbClr r="0" g="0" b="0"/>
        </a:lnRef>
        <a:fillRef idx="0">
          <a:scrgbClr r="0" g="0" b="0"/>
        </a:fillRef>
        <a:effectRef idx="0">
          <a:scrgbClr r="0" g="0" b="0"/>
        </a:effectRef>
        <a:fontRef idx="minor"/>
      </dsp:style>
    </dsp:sp>
    <dsp:sp modelId="{0A79598F-C5A9-4826-8625-A6509F8A71B7}">
      <dsp:nvSpPr>
        <dsp:cNvPr id="0" name=""/>
        <dsp:cNvSpPr/>
      </dsp:nvSpPr>
      <dsp:spPr>
        <a:xfrm>
          <a:off x="1274593" y="2057157"/>
          <a:ext cx="76272" cy="78489"/>
        </a:xfrm>
        <a:prstGeom prst="ellipse">
          <a:avLst/>
        </a:prstGeom>
        <a:solidFill>
          <a:schemeClr val="accent2">
            <a:hueOff val="805452"/>
            <a:satOff val="-2312"/>
            <a:lumOff val="-370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9E591-CFCE-4647-B8A7-6D7348277589}">
      <dsp:nvSpPr>
        <dsp:cNvPr id="0" name=""/>
        <dsp:cNvSpPr/>
      </dsp:nvSpPr>
      <dsp:spPr>
        <a:xfrm rot="8100000">
          <a:off x="2248078" y="487493"/>
          <a:ext cx="299626" cy="299626"/>
        </a:xfrm>
        <a:prstGeom prst="teardrop">
          <a:avLst>
            <a:gd name="adj" fmla="val 115000"/>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BE68D-BC5D-4214-B02F-913CF79F45A6}">
      <dsp:nvSpPr>
        <dsp:cNvPr id="0" name=""/>
        <dsp:cNvSpPr/>
      </dsp:nvSpPr>
      <dsp:spPr>
        <a:xfrm>
          <a:off x="2281364"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72B9D9B7-0FD2-454F-9EE7-C52DD71B3EF4}">
      <dsp:nvSpPr>
        <dsp:cNvPr id="0" name=""/>
        <dsp:cNvSpPr/>
      </dsp:nvSpPr>
      <dsp:spPr>
        <a:xfrm>
          <a:off x="2609759"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After 1900, RCT is no the rule and meta-analyses were introduced</a:t>
          </a:r>
        </a:p>
      </dsp:txBody>
      <dsp:txXfrm>
        <a:off x="2609759" y="855332"/>
        <a:ext cx="1766769" cy="1241070"/>
      </dsp:txXfrm>
    </dsp:sp>
    <dsp:sp modelId="{F396A69F-FAD8-4AD2-8082-F8145DA00AEE}">
      <dsp:nvSpPr>
        <dsp:cNvPr id="0" name=""/>
        <dsp:cNvSpPr/>
      </dsp:nvSpPr>
      <dsp:spPr>
        <a:xfrm>
          <a:off x="2609759"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&gt;1900</a:t>
          </a:r>
        </a:p>
      </dsp:txBody>
      <dsp:txXfrm>
        <a:off x="2609759" y="419280"/>
        <a:ext cx="1766769" cy="436051"/>
      </dsp:txXfrm>
    </dsp:sp>
    <dsp:sp modelId="{FC8020A8-FE2D-469C-BF53-98CA21E4A3C2}">
      <dsp:nvSpPr>
        <dsp:cNvPr id="0" name=""/>
        <dsp:cNvSpPr/>
      </dsp:nvSpPr>
      <dsp:spPr>
        <a:xfrm>
          <a:off x="2397891" y="855332"/>
          <a:ext cx="0" cy="1241070"/>
        </a:xfrm>
        <a:prstGeom prst="line">
          <a:avLst/>
        </a:prstGeom>
        <a:noFill/>
        <a:ln w="12700" cap="flat" cmpd="sng" algn="ctr">
          <a:solidFill>
            <a:schemeClr val="accent2">
              <a:hueOff val="1610903"/>
              <a:satOff val="-4623"/>
              <a:lumOff val="-7402"/>
              <a:alphaOff val="0"/>
            </a:schemeClr>
          </a:solidFill>
          <a:prstDash val="dash"/>
          <a:miter lim="800000"/>
        </a:ln>
        <a:effectLst/>
      </dsp:spPr>
      <dsp:style>
        <a:lnRef idx="1">
          <a:scrgbClr r="0" g="0" b="0"/>
        </a:lnRef>
        <a:fillRef idx="0">
          <a:scrgbClr r="0" g="0" b="0"/>
        </a:fillRef>
        <a:effectRef idx="0">
          <a:scrgbClr r="0" g="0" b="0"/>
        </a:effectRef>
        <a:fontRef idx="minor"/>
      </dsp:style>
    </dsp:sp>
    <dsp:sp modelId="{A71341EF-117D-4A0B-8C39-25CA04C93017}">
      <dsp:nvSpPr>
        <dsp:cNvPr id="0" name=""/>
        <dsp:cNvSpPr/>
      </dsp:nvSpPr>
      <dsp:spPr>
        <a:xfrm>
          <a:off x="2365913" y="2057157"/>
          <a:ext cx="76272" cy="78489"/>
        </a:xfrm>
        <a:prstGeom prst="ellipse">
          <a:avLst/>
        </a:prstGeom>
        <a:solidFill>
          <a:schemeClr val="accent2">
            <a:hueOff val="1610903"/>
            <a:satOff val="-4623"/>
            <a:lumOff val="-74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CB359-3C50-49EB-B033-EBEA60580EDA}">
      <dsp:nvSpPr>
        <dsp:cNvPr id="0" name=""/>
        <dsp:cNvSpPr/>
      </dsp:nvSpPr>
      <dsp:spPr>
        <a:xfrm rot="18900000">
          <a:off x="3339397" y="3405685"/>
          <a:ext cx="299626" cy="299626"/>
        </a:xfrm>
        <a:prstGeom prst="teardrop">
          <a:avLst>
            <a:gd name="adj" fmla="val 115000"/>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3151B-FBF9-463D-86A1-6D071EB069EE}">
      <dsp:nvSpPr>
        <dsp:cNvPr id="0" name=""/>
        <dsp:cNvSpPr/>
      </dsp:nvSpPr>
      <dsp:spPr>
        <a:xfrm>
          <a:off x="3372683" y="3438971"/>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2386A83-FFEC-46C5-B5F1-F53E1275FFAB}">
      <dsp:nvSpPr>
        <dsp:cNvPr id="0" name=""/>
        <dsp:cNvSpPr/>
      </dsp:nvSpPr>
      <dsp:spPr>
        <a:xfrm>
          <a:off x="3701078"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first law to rule empirical testing of clinical trial on humans</a:t>
          </a:r>
        </a:p>
      </dsp:txBody>
      <dsp:txXfrm>
        <a:off x="3701078" y="2096402"/>
        <a:ext cx="1766769" cy="1241070"/>
      </dsp:txXfrm>
    </dsp:sp>
    <dsp:sp modelId="{43DE83D1-CCFE-4271-BCA6-57F9CBFC06C9}">
      <dsp:nvSpPr>
        <dsp:cNvPr id="0" name=""/>
        <dsp:cNvSpPr/>
      </dsp:nvSpPr>
      <dsp:spPr>
        <a:xfrm>
          <a:off x="3701078"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1962</a:t>
          </a:r>
        </a:p>
      </dsp:txBody>
      <dsp:txXfrm>
        <a:off x="3701078" y="3337472"/>
        <a:ext cx="1766769" cy="436051"/>
      </dsp:txXfrm>
    </dsp:sp>
    <dsp:sp modelId="{EC5B685A-0091-4E6E-8C5E-AC8295661176}">
      <dsp:nvSpPr>
        <dsp:cNvPr id="0" name=""/>
        <dsp:cNvSpPr/>
      </dsp:nvSpPr>
      <dsp:spPr>
        <a:xfrm>
          <a:off x="3489210" y="2096402"/>
          <a:ext cx="0" cy="1241070"/>
        </a:xfrm>
        <a:prstGeom prst="line">
          <a:avLst/>
        </a:prstGeom>
        <a:noFill/>
        <a:ln w="12700" cap="flat" cmpd="sng" algn="ctr">
          <a:solidFill>
            <a:schemeClr val="accent2">
              <a:hueOff val="2416355"/>
              <a:satOff val="-6935"/>
              <a:lumOff val="-11103"/>
              <a:alphaOff val="0"/>
            </a:schemeClr>
          </a:solidFill>
          <a:prstDash val="dash"/>
          <a:miter lim="800000"/>
        </a:ln>
        <a:effectLst/>
      </dsp:spPr>
      <dsp:style>
        <a:lnRef idx="1">
          <a:scrgbClr r="0" g="0" b="0"/>
        </a:lnRef>
        <a:fillRef idx="0">
          <a:scrgbClr r="0" g="0" b="0"/>
        </a:fillRef>
        <a:effectRef idx="0">
          <a:scrgbClr r="0" g="0" b="0"/>
        </a:effectRef>
        <a:fontRef idx="minor"/>
      </dsp:style>
    </dsp:sp>
    <dsp:sp modelId="{1F28E341-C0A0-4E13-8BA9-0772495B5D7E}">
      <dsp:nvSpPr>
        <dsp:cNvPr id="0" name=""/>
        <dsp:cNvSpPr/>
      </dsp:nvSpPr>
      <dsp:spPr>
        <a:xfrm>
          <a:off x="3457232" y="2057157"/>
          <a:ext cx="76272" cy="78489"/>
        </a:xfrm>
        <a:prstGeom prst="ellipse">
          <a:avLst/>
        </a:prstGeom>
        <a:solidFill>
          <a:schemeClr val="accent2">
            <a:hueOff val="2416355"/>
            <a:satOff val="-6935"/>
            <a:lumOff val="-1110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C0F4E-7AA1-46C1-BD73-6B6ECD2D9C53}">
      <dsp:nvSpPr>
        <dsp:cNvPr id="0" name=""/>
        <dsp:cNvSpPr/>
      </dsp:nvSpPr>
      <dsp:spPr>
        <a:xfrm rot="8100000">
          <a:off x="4430716" y="487493"/>
          <a:ext cx="299626" cy="299626"/>
        </a:xfrm>
        <a:prstGeom prst="teardrop">
          <a:avLst>
            <a:gd name="adj" fmla="val 115000"/>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96760-1CF4-42B4-A4F7-B804D56D3A07}">
      <dsp:nvSpPr>
        <dsp:cNvPr id="0" name=""/>
        <dsp:cNvSpPr/>
      </dsp:nvSpPr>
      <dsp:spPr>
        <a:xfrm>
          <a:off x="4464002"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5675F044-898C-4B1C-89E1-30491227F72A}">
      <dsp:nvSpPr>
        <dsp:cNvPr id="0" name=""/>
        <dsp:cNvSpPr/>
      </dsp:nvSpPr>
      <dsp:spPr>
        <a:xfrm>
          <a:off x="4792397"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Archie Cochrane): first proposition for guiding clinical decisions</a:t>
          </a:r>
        </a:p>
      </dsp:txBody>
      <dsp:txXfrm>
        <a:off x="4792397" y="855332"/>
        <a:ext cx="1766769" cy="1241070"/>
      </dsp:txXfrm>
    </dsp:sp>
    <dsp:sp modelId="{03373C58-A833-480C-B1DB-9F923757CD5C}">
      <dsp:nvSpPr>
        <dsp:cNvPr id="0" name=""/>
        <dsp:cNvSpPr/>
      </dsp:nvSpPr>
      <dsp:spPr>
        <a:xfrm>
          <a:off x="4792397"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1970–1980</a:t>
          </a:r>
        </a:p>
      </dsp:txBody>
      <dsp:txXfrm>
        <a:off x="4792397" y="419280"/>
        <a:ext cx="1766769" cy="436051"/>
      </dsp:txXfrm>
    </dsp:sp>
    <dsp:sp modelId="{A1C97D04-58B0-4F27-8FCC-50CF8BDE1071}">
      <dsp:nvSpPr>
        <dsp:cNvPr id="0" name=""/>
        <dsp:cNvSpPr/>
      </dsp:nvSpPr>
      <dsp:spPr>
        <a:xfrm>
          <a:off x="4580529" y="855332"/>
          <a:ext cx="0" cy="1241070"/>
        </a:xfrm>
        <a:prstGeom prst="line">
          <a:avLst/>
        </a:prstGeom>
        <a:noFill/>
        <a:ln w="12700" cap="flat" cmpd="sng" algn="ctr">
          <a:solidFill>
            <a:schemeClr val="accent2">
              <a:hueOff val="3221807"/>
              <a:satOff val="-9246"/>
              <a:lumOff val="-14805"/>
              <a:alphaOff val="0"/>
            </a:schemeClr>
          </a:solidFill>
          <a:prstDash val="dash"/>
          <a:miter lim="800000"/>
        </a:ln>
        <a:effectLst/>
      </dsp:spPr>
      <dsp:style>
        <a:lnRef idx="1">
          <a:scrgbClr r="0" g="0" b="0"/>
        </a:lnRef>
        <a:fillRef idx="0">
          <a:scrgbClr r="0" g="0" b="0"/>
        </a:fillRef>
        <a:effectRef idx="0">
          <a:scrgbClr r="0" g="0" b="0"/>
        </a:effectRef>
        <a:fontRef idx="minor"/>
      </dsp:style>
    </dsp:sp>
    <dsp:sp modelId="{F5DE4225-0C97-48D7-9C06-86F549B63C4E}">
      <dsp:nvSpPr>
        <dsp:cNvPr id="0" name=""/>
        <dsp:cNvSpPr/>
      </dsp:nvSpPr>
      <dsp:spPr>
        <a:xfrm>
          <a:off x="4548551" y="2057157"/>
          <a:ext cx="76272" cy="78489"/>
        </a:xfrm>
        <a:prstGeom prst="ellipse">
          <a:avLst/>
        </a:prstGeom>
        <a:solidFill>
          <a:schemeClr val="accent2">
            <a:hueOff val="3221807"/>
            <a:satOff val="-9246"/>
            <a:lumOff val="-1480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57CE8-07C9-4C12-AE0A-4C765503F6A9}">
      <dsp:nvSpPr>
        <dsp:cNvPr id="0" name=""/>
        <dsp:cNvSpPr/>
      </dsp:nvSpPr>
      <dsp:spPr>
        <a:xfrm rot="18900000">
          <a:off x="5522035" y="3405685"/>
          <a:ext cx="299626" cy="299626"/>
        </a:xfrm>
        <a:prstGeom prst="teardrop">
          <a:avLst>
            <a:gd name="adj" fmla="val 115000"/>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175D9-7F8F-4C43-BF4A-00B12B73D324}">
      <dsp:nvSpPr>
        <dsp:cNvPr id="0" name=""/>
        <dsp:cNvSpPr/>
      </dsp:nvSpPr>
      <dsp:spPr>
        <a:xfrm>
          <a:off x="5555321" y="3438971"/>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654B20C-C204-406F-94CC-B979E2EC231F}">
      <dsp:nvSpPr>
        <dsp:cNvPr id="0" name=""/>
        <dsp:cNvSpPr/>
      </dsp:nvSpPr>
      <dsp:spPr>
        <a:xfrm>
          <a:off x="5883717"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G Guyatt introduced the term evidence-based Medicine</a:t>
          </a:r>
        </a:p>
      </dsp:txBody>
      <dsp:txXfrm>
        <a:off x="5883717" y="2096402"/>
        <a:ext cx="1766769" cy="1241070"/>
      </dsp:txXfrm>
    </dsp:sp>
    <dsp:sp modelId="{0C222282-7EC1-45D2-A701-DC08FADAAE58}">
      <dsp:nvSpPr>
        <dsp:cNvPr id="0" name=""/>
        <dsp:cNvSpPr/>
      </dsp:nvSpPr>
      <dsp:spPr>
        <a:xfrm>
          <a:off x="5883717"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1991</a:t>
          </a:r>
        </a:p>
      </dsp:txBody>
      <dsp:txXfrm>
        <a:off x="5883717" y="3337472"/>
        <a:ext cx="1766769" cy="436051"/>
      </dsp:txXfrm>
    </dsp:sp>
    <dsp:sp modelId="{77B144C4-D212-403D-8F26-A4D99577BB8C}">
      <dsp:nvSpPr>
        <dsp:cNvPr id="0" name=""/>
        <dsp:cNvSpPr/>
      </dsp:nvSpPr>
      <dsp:spPr>
        <a:xfrm>
          <a:off x="5671849" y="2096402"/>
          <a:ext cx="0" cy="1241070"/>
        </a:xfrm>
        <a:prstGeom prst="line">
          <a:avLst/>
        </a:prstGeom>
        <a:noFill/>
        <a:ln w="12700" cap="flat" cmpd="sng" algn="ctr">
          <a:solidFill>
            <a:schemeClr val="accent2">
              <a:hueOff val="4027259"/>
              <a:satOff val="-11558"/>
              <a:lumOff val="-18506"/>
              <a:alphaOff val="0"/>
            </a:schemeClr>
          </a:solidFill>
          <a:prstDash val="dash"/>
          <a:miter lim="800000"/>
        </a:ln>
        <a:effectLst/>
      </dsp:spPr>
      <dsp:style>
        <a:lnRef idx="1">
          <a:scrgbClr r="0" g="0" b="0"/>
        </a:lnRef>
        <a:fillRef idx="0">
          <a:scrgbClr r="0" g="0" b="0"/>
        </a:fillRef>
        <a:effectRef idx="0">
          <a:scrgbClr r="0" g="0" b="0"/>
        </a:effectRef>
        <a:fontRef idx="minor"/>
      </dsp:style>
    </dsp:sp>
    <dsp:sp modelId="{EA4DBD33-EC37-460D-98AF-F7F7AA4E42AA}">
      <dsp:nvSpPr>
        <dsp:cNvPr id="0" name=""/>
        <dsp:cNvSpPr/>
      </dsp:nvSpPr>
      <dsp:spPr>
        <a:xfrm>
          <a:off x="5639870" y="2057157"/>
          <a:ext cx="76272" cy="78489"/>
        </a:xfrm>
        <a:prstGeom prst="ellipse">
          <a:avLst/>
        </a:prstGeom>
        <a:solidFill>
          <a:schemeClr val="accent2">
            <a:hueOff val="4027259"/>
            <a:satOff val="-11558"/>
            <a:lumOff val="-1850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61F0D-105B-41A1-8371-825C3421BBFC}">
      <dsp:nvSpPr>
        <dsp:cNvPr id="0" name=""/>
        <dsp:cNvSpPr/>
      </dsp:nvSpPr>
      <dsp:spPr>
        <a:xfrm rot="8100000">
          <a:off x="6613355" y="487493"/>
          <a:ext cx="299626" cy="299626"/>
        </a:xfrm>
        <a:prstGeom prst="teardrop">
          <a:avLst>
            <a:gd name="adj" fmla="val 115000"/>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99D7E-2447-44E4-9300-4B4CB0AB7571}">
      <dsp:nvSpPr>
        <dsp:cNvPr id="0" name=""/>
        <dsp:cNvSpPr/>
      </dsp:nvSpPr>
      <dsp:spPr>
        <a:xfrm>
          <a:off x="6646641"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7D3FEB51-70D7-4F84-BDB5-3AB265D3813D}">
      <dsp:nvSpPr>
        <dsp:cNvPr id="0" name=""/>
        <dsp:cNvSpPr/>
      </dsp:nvSpPr>
      <dsp:spPr>
        <a:xfrm>
          <a:off x="6975036"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Fundation of Cochrane centre</a:t>
          </a:r>
        </a:p>
      </dsp:txBody>
      <dsp:txXfrm>
        <a:off x="6975036" y="855332"/>
        <a:ext cx="1766769" cy="1241070"/>
      </dsp:txXfrm>
    </dsp:sp>
    <dsp:sp modelId="{7AE2618D-8170-41AA-B56D-021BE1D9891B}">
      <dsp:nvSpPr>
        <dsp:cNvPr id="0" name=""/>
        <dsp:cNvSpPr/>
      </dsp:nvSpPr>
      <dsp:spPr>
        <a:xfrm>
          <a:off x="6975036"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1992</a:t>
          </a:r>
        </a:p>
      </dsp:txBody>
      <dsp:txXfrm>
        <a:off x="6975036" y="419280"/>
        <a:ext cx="1766769" cy="436051"/>
      </dsp:txXfrm>
    </dsp:sp>
    <dsp:sp modelId="{8CEF79A3-7492-4E3C-A3C1-ED8345AA743C}">
      <dsp:nvSpPr>
        <dsp:cNvPr id="0" name=""/>
        <dsp:cNvSpPr/>
      </dsp:nvSpPr>
      <dsp:spPr>
        <a:xfrm>
          <a:off x="6763168" y="855332"/>
          <a:ext cx="0" cy="1241070"/>
        </a:xfrm>
        <a:prstGeom prst="line">
          <a:avLst/>
        </a:prstGeom>
        <a:noFill/>
        <a:ln w="12700" cap="flat" cmpd="sng" algn="ctr">
          <a:solidFill>
            <a:schemeClr val="accent2">
              <a:hueOff val="4832710"/>
              <a:satOff val="-13870"/>
              <a:lumOff val="-22207"/>
              <a:alphaOff val="0"/>
            </a:schemeClr>
          </a:solidFill>
          <a:prstDash val="dash"/>
          <a:miter lim="800000"/>
        </a:ln>
        <a:effectLst/>
      </dsp:spPr>
      <dsp:style>
        <a:lnRef idx="1">
          <a:scrgbClr r="0" g="0" b="0"/>
        </a:lnRef>
        <a:fillRef idx="0">
          <a:scrgbClr r="0" g="0" b="0"/>
        </a:fillRef>
        <a:effectRef idx="0">
          <a:scrgbClr r="0" g="0" b="0"/>
        </a:effectRef>
        <a:fontRef idx="minor"/>
      </dsp:style>
    </dsp:sp>
    <dsp:sp modelId="{FD87526F-56A2-4300-8FCE-46EFA872C222}">
      <dsp:nvSpPr>
        <dsp:cNvPr id="0" name=""/>
        <dsp:cNvSpPr/>
      </dsp:nvSpPr>
      <dsp:spPr>
        <a:xfrm>
          <a:off x="6731190" y="2057157"/>
          <a:ext cx="76272" cy="78489"/>
        </a:xfrm>
        <a:prstGeom prst="ellipse">
          <a:avLst/>
        </a:prstGeom>
        <a:solidFill>
          <a:schemeClr val="accent2">
            <a:hueOff val="4832710"/>
            <a:satOff val="-13870"/>
            <a:lumOff val="-222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277C0-B926-4501-8529-E58B7BF6A353}">
      <dsp:nvSpPr>
        <dsp:cNvPr id="0" name=""/>
        <dsp:cNvSpPr/>
      </dsp:nvSpPr>
      <dsp:spPr>
        <a:xfrm rot="18900000">
          <a:off x="7704674" y="3405685"/>
          <a:ext cx="299626" cy="299626"/>
        </a:xfrm>
        <a:prstGeom prst="teardrop">
          <a:avLst>
            <a:gd name="adj" fmla="val 115000"/>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F0E67-68EC-4A4B-BB27-8E7C6FA62736}">
      <dsp:nvSpPr>
        <dsp:cNvPr id="0" name=""/>
        <dsp:cNvSpPr/>
      </dsp:nvSpPr>
      <dsp:spPr>
        <a:xfrm>
          <a:off x="7737960" y="3438971"/>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DC3A644-BF26-40E9-ABB5-624C75AB76E1}">
      <dsp:nvSpPr>
        <dsp:cNvPr id="0" name=""/>
        <dsp:cNvSpPr/>
      </dsp:nvSpPr>
      <dsp:spPr>
        <a:xfrm>
          <a:off x="8066355"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Introduction of quality of evidence (Grades of recommendation assessment, Development and Evaluation)</a:t>
          </a:r>
        </a:p>
      </dsp:txBody>
      <dsp:txXfrm>
        <a:off x="8066355" y="2096402"/>
        <a:ext cx="1766769" cy="1241070"/>
      </dsp:txXfrm>
    </dsp:sp>
    <dsp:sp modelId="{02051F64-4128-4941-86FD-B79C0E8A4471}">
      <dsp:nvSpPr>
        <dsp:cNvPr id="0" name=""/>
        <dsp:cNvSpPr/>
      </dsp:nvSpPr>
      <dsp:spPr>
        <a:xfrm>
          <a:off x="8066355"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2004</a:t>
          </a:r>
        </a:p>
      </dsp:txBody>
      <dsp:txXfrm>
        <a:off x="8066355" y="3337472"/>
        <a:ext cx="1766769" cy="436051"/>
      </dsp:txXfrm>
    </dsp:sp>
    <dsp:sp modelId="{97ABE936-9290-41EB-B58A-BE59190BE01C}">
      <dsp:nvSpPr>
        <dsp:cNvPr id="0" name=""/>
        <dsp:cNvSpPr/>
      </dsp:nvSpPr>
      <dsp:spPr>
        <a:xfrm>
          <a:off x="7854487" y="2096402"/>
          <a:ext cx="0" cy="1241070"/>
        </a:xfrm>
        <a:prstGeom prst="line">
          <a:avLst/>
        </a:prstGeom>
        <a:noFill/>
        <a:ln w="12700" cap="flat" cmpd="sng" algn="ctr">
          <a:solidFill>
            <a:schemeClr val="accent2">
              <a:hueOff val="5638162"/>
              <a:satOff val="-16181"/>
              <a:lumOff val="-25908"/>
              <a:alphaOff val="0"/>
            </a:schemeClr>
          </a:solidFill>
          <a:prstDash val="dash"/>
          <a:miter lim="800000"/>
        </a:ln>
        <a:effectLst/>
      </dsp:spPr>
      <dsp:style>
        <a:lnRef idx="1">
          <a:scrgbClr r="0" g="0" b="0"/>
        </a:lnRef>
        <a:fillRef idx="0">
          <a:scrgbClr r="0" g="0" b="0"/>
        </a:fillRef>
        <a:effectRef idx="0">
          <a:scrgbClr r="0" g="0" b="0"/>
        </a:effectRef>
        <a:fontRef idx="minor"/>
      </dsp:style>
    </dsp:sp>
    <dsp:sp modelId="{755B517E-3558-4DD2-BD0E-38B9DB11DBDB}">
      <dsp:nvSpPr>
        <dsp:cNvPr id="0" name=""/>
        <dsp:cNvSpPr/>
      </dsp:nvSpPr>
      <dsp:spPr>
        <a:xfrm>
          <a:off x="7822509" y="2057157"/>
          <a:ext cx="76272" cy="78489"/>
        </a:xfrm>
        <a:prstGeom prst="ellipse">
          <a:avLst/>
        </a:prstGeom>
        <a:solidFill>
          <a:schemeClr val="accent2">
            <a:hueOff val="5638162"/>
            <a:satOff val="-16181"/>
            <a:lumOff val="-2590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12816-7B85-4094-B9A9-B96D2E796008}">
      <dsp:nvSpPr>
        <dsp:cNvPr id="0" name=""/>
        <dsp:cNvSpPr/>
      </dsp:nvSpPr>
      <dsp:spPr>
        <a:xfrm rot="8100000">
          <a:off x="8795993" y="487493"/>
          <a:ext cx="299626" cy="299626"/>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2452B-02FC-4A1D-BBEA-CC3C11D0586D}">
      <dsp:nvSpPr>
        <dsp:cNvPr id="0" name=""/>
        <dsp:cNvSpPr/>
      </dsp:nvSpPr>
      <dsp:spPr>
        <a:xfrm>
          <a:off x="8829279"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EC58109-616C-4EFC-9EE3-00EAB9C46149}">
      <dsp:nvSpPr>
        <dsp:cNvPr id="0" name=""/>
        <dsp:cNvSpPr/>
      </dsp:nvSpPr>
      <dsp:spPr>
        <a:xfrm>
          <a:off x="9157674"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Development of the EQUATOR network</a:t>
          </a:r>
        </a:p>
      </dsp:txBody>
      <dsp:txXfrm>
        <a:off x="9157674" y="855332"/>
        <a:ext cx="1766769" cy="1241070"/>
      </dsp:txXfrm>
    </dsp:sp>
    <dsp:sp modelId="{8DAC0F3A-01EF-4113-8F0E-BC6A67A5A0DB}">
      <dsp:nvSpPr>
        <dsp:cNvPr id="0" name=""/>
        <dsp:cNvSpPr/>
      </dsp:nvSpPr>
      <dsp:spPr>
        <a:xfrm>
          <a:off x="9157674"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2006</a:t>
          </a:r>
        </a:p>
      </dsp:txBody>
      <dsp:txXfrm>
        <a:off x="9157674" y="419280"/>
        <a:ext cx="1766769" cy="436051"/>
      </dsp:txXfrm>
    </dsp:sp>
    <dsp:sp modelId="{246133DC-B15E-4311-A1FF-0C60597D5C78}">
      <dsp:nvSpPr>
        <dsp:cNvPr id="0" name=""/>
        <dsp:cNvSpPr/>
      </dsp:nvSpPr>
      <dsp:spPr>
        <a:xfrm>
          <a:off x="8945806" y="855332"/>
          <a:ext cx="0" cy="1241070"/>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61F0D-215D-41CF-851C-4AAF58E52440}">
      <dsp:nvSpPr>
        <dsp:cNvPr id="0" name=""/>
        <dsp:cNvSpPr/>
      </dsp:nvSpPr>
      <dsp:spPr>
        <a:xfrm>
          <a:off x="8913828" y="2057157"/>
          <a:ext cx="76272" cy="78489"/>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939F1-606A-42A3-8A28-9E8AE2596218}" type="datetimeFigureOut">
              <a:rPr lang="en-BE" smtClean="0"/>
              <a:t>17/04/2024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B0D24-2B55-45DE-B9E8-65759977C03B}" type="slidenum">
              <a:rPr lang="en-BE" smtClean="0"/>
              <a:t>‹#›</a:t>
            </a:fld>
            <a:endParaRPr lang="en-BE"/>
          </a:p>
        </p:txBody>
      </p:sp>
    </p:spTree>
    <p:extLst>
      <p:ext uri="{BB962C8B-B14F-4D97-AF65-F5344CB8AC3E}">
        <p14:creationId xmlns:p14="http://schemas.microsoft.com/office/powerpoint/2010/main" val="39362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a:t>
            </a:fld>
            <a:endParaRPr lang="en-BE"/>
          </a:p>
        </p:txBody>
      </p:sp>
    </p:spTree>
    <p:extLst>
      <p:ext uri="{BB962C8B-B14F-4D97-AF65-F5344CB8AC3E}">
        <p14:creationId xmlns:p14="http://schemas.microsoft.com/office/powerpoint/2010/main" val="56915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(EC) No 141/2000 of The European Parliament and of The Council of 16 December 1999 on orphan medicinal products. 2000. [cited 2017 November 14]; Available from: http://eur-lex.europa.eu/LexUriServ/ </a:t>
            </a:r>
            <a:r>
              <a:rPr lang="en-US" dirty="0" err="1"/>
              <a:t>LexUriServ.do?uri</a:t>
            </a:r>
            <a:r>
              <a:rPr lang="en-US" dirty="0"/>
              <a:t>=OJ:L:2000:018:0001:0005:en:PDF.</a:t>
            </a:r>
          </a:p>
          <a:p>
            <a:r>
              <a:rPr lang="en-US" dirty="0"/>
              <a:t>European Medicines Agency. Latest news. 2016. [cited 2017 November 14]; Available from: http://www.ema.europa.eu/. 21. Davis C, </a:t>
            </a:r>
            <a:r>
              <a:rPr lang="en-US" dirty="0" err="1"/>
              <a:t>Lexchin</a:t>
            </a:r>
            <a:r>
              <a:rPr lang="en-US" dirty="0"/>
              <a:t> J, Jefferson T, </a:t>
            </a:r>
            <a:r>
              <a:rPr lang="en-US" dirty="0" err="1"/>
              <a:t>Gotzsche</a:t>
            </a:r>
            <a:r>
              <a:rPr lang="en-US" dirty="0"/>
              <a:t> P, M</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13</a:t>
            </a:fld>
            <a:endParaRPr lang="en-BE"/>
          </a:p>
        </p:txBody>
      </p:sp>
    </p:spTree>
    <p:extLst>
      <p:ext uri="{BB962C8B-B14F-4D97-AF65-F5344CB8AC3E}">
        <p14:creationId xmlns:p14="http://schemas.microsoft.com/office/powerpoint/2010/main" val="1610409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(EC) No 141/2000 of The European Parliament and of The Council of 16 December 1999 on orphan medicinal products. 2000. [cited 2017 November 14]; Available from: http://eur-lex.europa.eu/LexUriServ/ </a:t>
            </a:r>
            <a:r>
              <a:rPr lang="en-US" dirty="0" err="1"/>
              <a:t>LexUriServ.do?uri</a:t>
            </a:r>
            <a:r>
              <a:rPr lang="en-US" dirty="0"/>
              <a:t>=OJ:L:2000:018:0001:0005:en:PDF.</a:t>
            </a:r>
          </a:p>
          <a:p>
            <a:r>
              <a:rPr lang="en-US" dirty="0"/>
              <a:t>European Medicines Agency. Latest news. 2016. [cited 2017 November 14]; Available from: http://www.ema.europa.eu/. 21. Davis C, </a:t>
            </a:r>
            <a:r>
              <a:rPr lang="en-US" dirty="0" err="1"/>
              <a:t>Lexchin</a:t>
            </a:r>
            <a:r>
              <a:rPr lang="en-US" dirty="0"/>
              <a:t> J, Jefferson T, </a:t>
            </a:r>
            <a:r>
              <a:rPr lang="en-US" dirty="0" err="1"/>
              <a:t>Gotzsche</a:t>
            </a:r>
            <a:r>
              <a:rPr lang="en-US" dirty="0"/>
              <a:t> P, M</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14</a:t>
            </a:fld>
            <a:endParaRPr lang="en-BE"/>
          </a:p>
        </p:txBody>
      </p:sp>
    </p:spTree>
    <p:extLst>
      <p:ext uri="{BB962C8B-B14F-4D97-AF65-F5344CB8AC3E}">
        <p14:creationId xmlns:p14="http://schemas.microsoft.com/office/powerpoint/2010/main" val="208785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Subbiah V. Nature Med. 2022</a:t>
            </a:r>
            <a:endParaRPr lang="en-BE" sz="1200" dirty="0"/>
          </a:p>
          <a:p>
            <a:r>
              <a:rPr lang="en-US" dirty="0"/>
              <a:t>Little R. </a:t>
            </a:r>
            <a:r>
              <a:rPr lang="en-US" dirty="0" err="1"/>
              <a:t>myeloMATCH</a:t>
            </a:r>
            <a:r>
              <a:rPr lang="en-US" dirty="0"/>
              <a:t>. Blood. 2022</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16</a:t>
            </a:fld>
            <a:endParaRPr lang="en-BE"/>
          </a:p>
        </p:txBody>
      </p:sp>
    </p:spTree>
    <p:extLst>
      <p:ext uri="{BB962C8B-B14F-4D97-AF65-F5344CB8AC3E}">
        <p14:creationId xmlns:p14="http://schemas.microsoft.com/office/powerpoint/2010/main" val="97096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17</a:t>
            </a:fld>
            <a:endParaRPr lang="en-BE"/>
          </a:p>
        </p:txBody>
      </p:sp>
    </p:spTree>
    <p:extLst>
      <p:ext uri="{BB962C8B-B14F-4D97-AF65-F5344CB8AC3E}">
        <p14:creationId xmlns:p14="http://schemas.microsoft.com/office/powerpoint/2010/main" val="302391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Fajgenbaum</a:t>
            </a:r>
            <a:r>
              <a:rPr lang="en-US" dirty="0"/>
              <a:t>, D. C. et al. J. Clin. </a:t>
            </a:r>
            <a:r>
              <a:rPr lang="en-US" dirty="0" err="1"/>
              <a:t>Investig</a:t>
            </a:r>
            <a:r>
              <a:rPr lang="en-US" dirty="0"/>
              <a:t>. 2019</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20</a:t>
            </a:fld>
            <a:endParaRPr lang="en-BE"/>
          </a:p>
        </p:txBody>
      </p:sp>
    </p:spTree>
    <p:extLst>
      <p:ext uri="{BB962C8B-B14F-4D97-AF65-F5344CB8AC3E}">
        <p14:creationId xmlns:p14="http://schemas.microsoft.com/office/powerpoint/2010/main" val="72467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Fajgenbaum</a:t>
            </a:r>
            <a:r>
              <a:rPr lang="en-US" dirty="0"/>
              <a:t>, D. C. et al. J. Clin. </a:t>
            </a:r>
            <a:r>
              <a:rPr lang="en-US" dirty="0" err="1"/>
              <a:t>Investig</a:t>
            </a:r>
            <a:r>
              <a:rPr lang="en-US" dirty="0"/>
              <a:t>. 2019</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21</a:t>
            </a:fld>
            <a:endParaRPr lang="en-BE"/>
          </a:p>
        </p:txBody>
      </p:sp>
    </p:spTree>
    <p:extLst>
      <p:ext uri="{BB962C8B-B14F-4D97-AF65-F5344CB8AC3E}">
        <p14:creationId xmlns:p14="http://schemas.microsoft.com/office/powerpoint/2010/main" val="2416389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26</a:t>
            </a:fld>
            <a:endParaRPr lang="en-BE"/>
          </a:p>
        </p:txBody>
      </p:sp>
    </p:spTree>
    <p:extLst>
      <p:ext uri="{BB962C8B-B14F-4D97-AF65-F5344CB8AC3E}">
        <p14:creationId xmlns:p14="http://schemas.microsoft.com/office/powerpoint/2010/main" val="212603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27</a:t>
            </a:fld>
            <a:endParaRPr lang="en-BE"/>
          </a:p>
        </p:txBody>
      </p:sp>
    </p:spTree>
    <p:extLst>
      <p:ext uri="{BB962C8B-B14F-4D97-AF65-F5344CB8AC3E}">
        <p14:creationId xmlns:p14="http://schemas.microsoft.com/office/powerpoint/2010/main" val="221941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28</a:t>
            </a:fld>
            <a:endParaRPr lang="en-BE"/>
          </a:p>
        </p:txBody>
      </p:sp>
    </p:spTree>
    <p:extLst>
      <p:ext uri="{BB962C8B-B14F-4D97-AF65-F5344CB8AC3E}">
        <p14:creationId xmlns:p14="http://schemas.microsoft.com/office/powerpoint/2010/main" val="2779902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29</a:t>
            </a:fld>
            <a:endParaRPr lang="en-BE"/>
          </a:p>
        </p:txBody>
      </p:sp>
    </p:spTree>
    <p:extLst>
      <p:ext uri="{BB962C8B-B14F-4D97-AF65-F5344CB8AC3E}">
        <p14:creationId xmlns:p14="http://schemas.microsoft.com/office/powerpoint/2010/main" val="71954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5</a:t>
            </a:fld>
            <a:endParaRPr lang="en-BE"/>
          </a:p>
        </p:txBody>
      </p:sp>
    </p:spTree>
    <p:extLst>
      <p:ext uri="{BB962C8B-B14F-4D97-AF65-F5344CB8AC3E}">
        <p14:creationId xmlns:p14="http://schemas.microsoft.com/office/powerpoint/2010/main" val="3649184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30</a:t>
            </a:fld>
            <a:endParaRPr lang="en-BE"/>
          </a:p>
        </p:txBody>
      </p:sp>
    </p:spTree>
    <p:extLst>
      <p:ext uri="{BB962C8B-B14F-4D97-AF65-F5344CB8AC3E}">
        <p14:creationId xmlns:p14="http://schemas.microsoft.com/office/powerpoint/2010/main" val="370888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31</a:t>
            </a:fld>
            <a:endParaRPr lang="en-BE"/>
          </a:p>
        </p:txBody>
      </p:sp>
    </p:spTree>
    <p:extLst>
      <p:ext uri="{BB962C8B-B14F-4D97-AF65-F5344CB8AC3E}">
        <p14:creationId xmlns:p14="http://schemas.microsoft.com/office/powerpoint/2010/main" val="269217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32</a:t>
            </a:fld>
            <a:endParaRPr lang="en-BE"/>
          </a:p>
        </p:txBody>
      </p:sp>
    </p:spTree>
    <p:extLst>
      <p:ext uri="{BB962C8B-B14F-4D97-AF65-F5344CB8AC3E}">
        <p14:creationId xmlns:p14="http://schemas.microsoft.com/office/powerpoint/2010/main" val="319756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33</a:t>
            </a:fld>
            <a:endParaRPr lang="en-BE"/>
          </a:p>
        </p:txBody>
      </p:sp>
    </p:spTree>
    <p:extLst>
      <p:ext uri="{BB962C8B-B14F-4D97-AF65-F5344CB8AC3E}">
        <p14:creationId xmlns:p14="http://schemas.microsoft.com/office/powerpoint/2010/main" val="284223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34</a:t>
            </a:fld>
            <a:endParaRPr lang="en-BE"/>
          </a:p>
        </p:txBody>
      </p:sp>
    </p:spTree>
    <p:extLst>
      <p:ext uri="{BB962C8B-B14F-4D97-AF65-F5344CB8AC3E}">
        <p14:creationId xmlns:p14="http://schemas.microsoft.com/office/powerpoint/2010/main" val="466313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35</a:t>
            </a:fld>
            <a:endParaRPr lang="en-BE"/>
          </a:p>
        </p:txBody>
      </p:sp>
    </p:spTree>
    <p:extLst>
      <p:ext uri="{BB962C8B-B14F-4D97-AF65-F5344CB8AC3E}">
        <p14:creationId xmlns:p14="http://schemas.microsoft.com/office/powerpoint/2010/main" val="1063834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36</a:t>
            </a:fld>
            <a:endParaRPr lang="en-BE"/>
          </a:p>
        </p:txBody>
      </p:sp>
    </p:spTree>
    <p:extLst>
      <p:ext uri="{BB962C8B-B14F-4D97-AF65-F5344CB8AC3E}">
        <p14:creationId xmlns:p14="http://schemas.microsoft.com/office/powerpoint/2010/main" val="3431532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Hu Z et al. Front </a:t>
            </a:r>
            <a:r>
              <a:rPr lang="fr-FR" dirty="0" err="1"/>
              <a:t>Immunol</a:t>
            </a:r>
            <a:r>
              <a:rPr lang="fr-FR" dirty="0"/>
              <a:t> 2021</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37</a:t>
            </a:fld>
            <a:endParaRPr lang="en-BE"/>
          </a:p>
        </p:txBody>
      </p:sp>
    </p:spTree>
    <p:extLst>
      <p:ext uri="{BB962C8B-B14F-4D97-AF65-F5344CB8AC3E}">
        <p14:creationId xmlns:p14="http://schemas.microsoft.com/office/powerpoint/2010/main" val="264934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Comput</a:t>
            </a:r>
            <a:r>
              <a:rPr lang="en-US" dirty="0"/>
              <a:t> the loss function at the output layer by comparing the predicted output ‘y’ with the actual output from the dataset (often gradient descent which compute the way where the errors are smaller when you change parameters ‘weight’)</a:t>
            </a:r>
            <a:endParaRPr lang="en-BE" dirty="0"/>
          </a:p>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38</a:t>
            </a:fld>
            <a:endParaRPr lang="en-BE"/>
          </a:p>
        </p:txBody>
      </p:sp>
    </p:spTree>
    <p:extLst>
      <p:ext uri="{BB962C8B-B14F-4D97-AF65-F5344CB8AC3E}">
        <p14:creationId xmlns:p14="http://schemas.microsoft.com/office/powerpoint/2010/main" val="1723406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39</a:t>
            </a:fld>
            <a:endParaRPr lang="en-BE"/>
          </a:p>
        </p:txBody>
      </p:sp>
    </p:spTree>
    <p:extLst>
      <p:ext uri="{BB962C8B-B14F-4D97-AF65-F5344CB8AC3E}">
        <p14:creationId xmlns:p14="http://schemas.microsoft.com/office/powerpoint/2010/main" val="49830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6</a:t>
            </a:fld>
            <a:endParaRPr lang="en-BE"/>
          </a:p>
        </p:txBody>
      </p:sp>
    </p:spTree>
    <p:extLst>
      <p:ext uri="{BB962C8B-B14F-4D97-AF65-F5344CB8AC3E}">
        <p14:creationId xmlns:p14="http://schemas.microsoft.com/office/powerpoint/2010/main" val="163950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40</a:t>
            </a:fld>
            <a:endParaRPr lang="en-BE"/>
          </a:p>
        </p:txBody>
      </p:sp>
    </p:spTree>
    <p:extLst>
      <p:ext uri="{BB962C8B-B14F-4D97-AF65-F5344CB8AC3E}">
        <p14:creationId xmlns:p14="http://schemas.microsoft.com/office/powerpoint/2010/main" val="460545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41</a:t>
            </a:fld>
            <a:endParaRPr lang="en-BE"/>
          </a:p>
        </p:txBody>
      </p:sp>
    </p:spTree>
    <p:extLst>
      <p:ext uri="{BB962C8B-B14F-4D97-AF65-F5344CB8AC3E}">
        <p14:creationId xmlns:p14="http://schemas.microsoft.com/office/powerpoint/2010/main" val="2584268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42</a:t>
            </a:fld>
            <a:endParaRPr lang="en-BE"/>
          </a:p>
        </p:txBody>
      </p:sp>
    </p:spTree>
    <p:extLst>
      <p:ext uri="{BB962C8B-B14F-4D97-AF65-F5344CB8AC3E}">
        <p14:creationId xmlns:p14="http://schemas.microsoft.com/office/powerpoint/2010/main" val="4169154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43</a:t>
            </a:fld>
            <a:endParaRPr lang="en-BE"/>
          </a:p>
        </p:txBody>
      </p:sp>
    </p:spTree>
    <p:extLst>
      <p:ext uri="{BB962C8B-B14F-4D97-AF65-F5344CB8AC3E}">
        <p14:creationId xmlns:p14="http://schemas.microsoft.com/office/powerpoint/2010/main" val="2341499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44</a:t>
            </a:fld>
            <a:endParaRPr lang="en-BE"/>
          </a:p>
        </p:txBody>
      </p:sp>
    </p:spTree>
    <p:extLst>
      <p:ext uri="{BB962C8B-B14F-4D97-AF65-F5344CB8AC3E}">
        <p14:creationId xmlns:p14="http://schemas.microsoft.com/office/powerpoint/2010/main" val="4096172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45</a:t>
            </a:fld>
            <a:endParaRPr lang="en-BE"/>
          </a:p>
        </p:txBody>
      </p:sp>
    </p:spTree>
    <p:extLst>
      <p:ext uri="{BB962C8B-B14F-4D97-AF65-F5344CB8AC3E}">
        <p14:creationId xmlns:p14="http://schemas.microsoft.com/office/powerpoint/2010/main" val="128098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46</a:t>
            </a:fld>
            <a:endParaRPr lang="en-BE"/>
          </a:p>
        </p:txBody>
      </p:sp>
    </p:spTree>
    <p:extLst>
      <p:ext uri="{BB962C8B-B14F-4D97-AF65-F5344CB8AC3E}">
        <p14:creationId xmlns:p14="http://schemas.microsoft.com/office/powerpoint/2010/main" val="1649640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47</a:t>
            </a:fld>
            <a:endParaRPr lang="en-BE"/>
          </a:p>
        </p:txBody>
      </p:sp>
    </p:spTree>
    <p:extLst>
      <p:ext uri="{BB962C8B-B14F-4D97-AF65-F5344CB8AC3E}">
        <p14:creationId xmlns:p14="http://schemas.microsoft.com/office/powerpoint/2010/main" val="832885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48</a:t>
            </a:fld>
            <a:endParaRPr lang="en-BE"/>
          </a:p>
        </p:txBody>
      </p:sp>
    </p:spTree>
    <p:extLst>
      <p:ext uri="{BB962C8B-B14F-4D97-AF65-F5344CB8AC3E}">
        <p14:creationId xmlns:p14="http://schemas.microsoft.com/office/powerpoint/2010/main" val="3562110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49</a:t>
            </a:fld>
            <a:endParaRPr lang="en-BE"/>
          </a:p>
        </p:txBody>
      </p:sp>
    </p:spTree>
    <p:extLst>
      <p:ext uri="{BB962C8B-B14F-4D97-AF65-F5344CB8AC3E}">
        <p14:creationId xmlns:p14="http://schemas.microsoft.com/office/powerpoint/2010/main" val="255259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7</a:t>
            </a:fld>
            <a:endParaRPr lang="en-BE"/>
          </a:p>
        </p:txBody>
      </p:sp>
    </p:spTree>
    <p:extLst>
      <p:ext uri="{BB962C8B-B14F-4D97-AF65-F5344CB8AC3E}">
        <p14:creationId xmlns:p14="http://schemas.microsoft.com/office/powerpoint/2010/main" val="6209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8</a:t>
            </a:fld>
            <a:endParaRPr lang="en-BE"/>
          </a:p>
        </p:txBody>
      </p:sp>
    </p:spTree>
    <p:extLst>
      <p:ext uri="{BB962C8B-B14F-4D97-AF65-F5344CB8AC3E}">
        <p14:creationId xmlns:p14="http://schemas.microsoft.com/office/powerpoint/2010/main" val="142374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9</a:t>
            </a:fld>
            <a:endParaRPr lang="en-BE"/>
          </a:p>
        </p:txBody>
      </p:sp>
    </p:spTree>
    <p:extLst>
      <p:ext uri="{BB962C8B-B14F-4D97-AF65-F5344CB8AC3E}">
        <p14:creationId xmlns:p14="http://schemas.microsoft.com/office/powerpoint/2010/main" val="365633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10</a:t>
            </a:fld>
            <a:endParaRPr lang="en-BE"/>
          </a:p>
        </p:txBody>
      </p:sp>
    </p:spTree>
    <p:extLst>
      <p:ext uri="{BB962C8B-B14F-4D97-AF65-F5344CB8AC3E}">
        <p14:creationId xmlns:p14="http://schemas.microsoft.com/office/powerpoint/2010/main" val="21617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11</a:t>
            </a:fld>
            <a:endParaRPr lang="en-BE"/>
          </a:p>
        </p:txBody>
      </p:sp>
    </p:spTree>
    <p:extLst>
      <p:ext uri="{BB962C8B-B14F-4D97-AF65-F5344CB8AC3E}">
        <p14:creationId xmlns:p14="http://schemas.microsoft.com/office/powerpoint/2010/main" val="205343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(EC) No 141/2000 of The European Parliament and of The Council of 16 December 1999 on orphan medicinal products. 2000. [cited 2017 November 14]; Available from: http://eur-lex.europa.eu/LexUriServ/ </a:t>
            </a:r>
            <a:r>
              <a:rPr lang="en-US" dirty="0" err="1"/>
              <a:t>LexUriServ.do?uri</a:t>
            </a:r>
            <a:r>
              <a:rPr lang="en-US" dirty="0"/>
              <a:t>=OJ:L:2000:018:0001:0005:en:PDF.</a:t>
            </a:r>
          </a:p>
          <a:p>
            <a:r>
              <a:rPr lang="en-US" dirty="0"/>
              <a:t>European Medicines Agency. Latest news. 2016. [cited 2017 November 14]; Available from: http://www.ema.europa.eu/. 21. Davis C, </a:t>
            </a:r>
            <a:r>
              <a:rPr lang="en-US" dirty="0" err="1"/>
              <a:t>Lexchin</a:t>
            </a:r>
            <a:r>
              <a:rPr lang="en-US" dirty="0"/>
              <a:t> J, Jefferson T, </a:t>
            </a:r>
            <a:r>
              <a:rPr lang="en-US" dirty="0" err="1"/>
              <a:t>Gotzsche</a:t>
            </a:r>
            <a:r>
              <a:rPr lang="en-US" dirty="0"/>
              <a:t> P, M</a:t>
            </a:r>
            <a:endParaRPr lang="en-BE" dirty="0"/>
          </a:p>
        </p:txBody>
      </p:sp>
      <p:sp>
        <p:nvSpPr>
          <p:cNvPr id="4" name="Slide Number Placeholder 3"/>
          <p:cNvSpPr>
            <a:spLocks noGrp="1"/>
          </p:cNvSpPr>
          <p:nvPr>
            <p:ph type="sldNum" sz="quarter" idx="5"/>
          </p:nvPr>
        </p:nvSpPr>
        <p:spPr/>
        <p:txBody>
          <a:bodyPr/>
          <a:lstStyle/>
          <a:p>
            <a:fld id="{B9DB0D24-2B55-45DE-B9E8-65759977C03B}" type="slidenum">
              <a:rPr lang="en-BE" smtClean="0"/>
              <a:t>12</a:t>
            </a:fld>
            <a:endParaRPr lang="en-BE"/>
          </a:p>
        </p:txBody>
      </p:sp>
    </p:spTree>
    <p:extLst>
      <p:ext uri="{BB962C8B-B14F-4D97-AF65-F5344CB8AC3E}">
        <p14:creationId xmlns:p14="http://schemas.microsoft.com/office/powerpoint/2010/main" val="308325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3AABA-FF2E-41D7-A7E0-74BB357594B7}" type="datetimeFigureOut">
              <a:rPr lang="en-BE" smtClean="0"/>
              <a:t>17/04/2024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157283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3AABA-FF2E-41D7-A7E0-74BB357594B7}" type="datetimeFigureOut">
              <a:rPr lang="en-BE" smtClean="0"/>
              <a:t>17/04/2024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180210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3AABA-FF2E-41D7-A7E0-74BB357594B7}" type="datetimeFigureOut">
              <a:rPr lang="en-BE" smtClean="0"/>
              <a:t>17/04/2024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323094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3AABA-FF2E-41D7-A7E0-74BB357594B7}" type="datetimeFigureOut">
              <a:rPr lang="en-BE" smtClean="0"/>
              <a:t>17/04/2024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174571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3AABA-FF2E-41D7-A7E0-74BB357594B7}" type="datetimeFigureOut">
              <a:rPr lang="en-BE" smtClean="0"/>
              <a:t>17/04/2024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56457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3AABA-FF2E-41D7-A7E0-74BB357594B7}" type="datetimeFigureOut">
              <a:rPr lang="en-BE" smtClean="0"/>
              <a:t>17/04/2024</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262438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3AABA-FF2E-41D7-A7E0-74BB357594B7}" type="datetimeFigureOut">
              <a:rPr lang="en-BE" smtClean="0"/>
              <a:t>17/04/2024</a:t>
            </a:fld>
            <a:endParaRPr lang="en-BE"/>
          </a:p>
        </p:txBody>
      </p:sp>
      <p:sp>
        <p:nvSpPr>
          <p:cNvPr id="8" name="Footer Placeholder 7"/>
          <p:cNvSpPr>
            <a:spLocks noGrp="1"/>
          </p:cNvSpPr>
          <p:nvPr>
            <p:ph type="ftr" sz="quarter" idx="11"/>
          </p:nvPr>
        </p:nvSpPr>
        <p:spPr/>
        <p:txBody>
          <a:bodyPr/>
          <a:lstStyle/>
          <a:p>
            <a:endParaRPr lang="en-BE"/>
          </a:p>
        </p:txBody>
      </p:sp>
      <p:sp>
        <p:nvSpPr>
          <p:cNvPr id="9" name="Slide Number Placeholder 8"/>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68526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3AABA-FF2E-41D7-A7E0-74BB357594B7}" type="datetimeFigureOut">
              <a:rPr lang="en-BE" smtClean="0"/>
              <a:t>17/04/2024</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170151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3AABA-FF2E-41D7-A7E0-74BB357594B7}" type="datetimeFigureOut">
              <a:rPr lang="en-BE" smtClean="0"/>
              <a:t>17/04/2024</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22313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3AABA-FF2E-41D7-A7E0-74BB357594B7}" type="datetimeFigureOut">
              <a:rPr lang="en-BE" smtClean="0"/>
              <a:t>17/04/2024</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60974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3AABA-FF2E-41D7-A7E0-74BB357594B7}" type="datetimeFigureOut">
              <a:rPr lang="en-BE" smtClean="0"/>
              <a:t>17/04/2024</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D6542961-75B7-4A89-A45F-BED11DDA134C}" type="slidenum">
              <a:rPr lang="en-BE" smtClean="0"/>
              <a:t>‹#›</a:t>
            </a:fld>
            <a:endParaRPr lang="en-BE"/>
          </a:p>
        </p:txBody>
      </p:sp>
    </p:spTree>
    <p:extLst>
      <p:ext uri="{BB962C8B-B14F-4D97-AF65-F5344CB8AC3E}">
        <p14:creationId xmlns:p14="http://schemas.microsoft.com/office/powerpoint/2010/main" val="113401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93AABA-FF2E-41D7-A7E0-74BB357594B7}" type="datetimeFigureOut">
              <a:rPr lang="en-BE" smtClean="0"/>
              <a:t>17/04/2024</a:t>
            </a:fld>
            <a:endParaRPr lang="en-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542961-75B7-4A89-A45F-BED11DDA134C}" type="slidenum">
              <a:rPr lang="en-BE" smtClean="0"/>
              <a:t>‹#›</a:t>
            </a:fld>
            <a:endParaRPr lang="en-BE"/>
          </a:p>
        </p:txBody>
      </p:sp>
    </p:spTree>
    <p:extLst>
      <p:ext uri="{BB962C8B-B14F-4D97-AF65-F5344CB8AC3E}">
        <p14:creationId xmlns:p14="http://schemas.microsoft.com/office/powerpoint/2010/main" val="2729520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deeplearning.ai/ai-notes/initialization/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bestpractice.bmj.com/info/us/toolkit/learn-ebm/what-is-eb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Q-cGhjzJkpI?feature=oembed" TargetMode="Externa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sciencedirect.com/science/article/pii/S1470204515003964?via%3Dihub" TargetMode="External"/><Relationship Id="rId3" Type="http://schemas.openxmlformats.org/officeDocument/2006/relationships/hyperlink" Target="https://www.academia.edu/40433614/Intuitive_Biostatistics_A_Nonmathematical_Guide_to_Statistical_Thinking_4th_Edition_by_Motulsky_1_1_" TargetMode="External"/><Relationship Id="rId7" Type="http://schemas.openxmlformats.org/officeDocument/2006/relationships/hyperlink" Target="https://www.nature.com/articles/s41591-022-02160-z"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sciencedirect.com/science/article/pii/S0140673616315926?via%3Dihub" TargetMode="External"/><Relationship Id="rId5" Type="http://schemas.openxmlformats.org/officeDocument/2006/relationships/hyperlink" Target="https://www.sciencedirect.com/science/article/pii/S0953620516300401" TargetMode="External"/><Relationship Id="rId10" Type="http://schemas.openxmlformats.org/officeDocument/2006/relationships/hyperlink" Target="http://neuralnetworksanddeeplearning.com/" TargetMode="External"/><Relationship Id="rId4" Type="http://schemas.openxmlformats.org/officeDocument/2006/relationships/hyperlink" Target="https://bhs.be/storage/app/media/uploaded-files/EBM%20Martin%20Wissing%20bhs_2022_kmw.pdf" TargetMode="External"/><Relationship Id="rId9" Type="http://schemas.openxmlformats.org/officeDocument/2006/relationships/hyperlink" Target="https://fleuret.org/francois/lbdl.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estpractice.bmj.com/info/us/toolkit/learn-ebm/what-is-eb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bestpractice.bmj.com/info/us/toolkit/learn-ebm/what-is-eb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221F2-4E6E-433A-0A41-025B05F352CD}"/>
              </a:ext>
            </a:extLst>
          </p:cNvPr>
          <p:cNvSpPr>
            <a:spLocks noGrp="1"/>
          </p:cNvSpPr>
          <p:nvPr>
            <p:ph type="ctrTitle"/>
          </p:nvPr>
        </p:nvSpPr>
        <p:spPr>
          <a:xfrm>
            <a:off x="826396" y="586855"/>
            <a:ext cx="4230100" cy="3387497"/>
          </a:xfrm>
        </p:spPr>
        <p:txBody>
          <a:bodyPr vert="horz" lIns="91440" tIns="45720" rIns="91440" bIns="45720" rtlCol="0" anchor="b">
            <a:normAutofit/>
          </a:bodyPr>
          <a:lstStyle/>
          <a:p>
            <a:pPr algn="r"/>
            <a:r>
              <a:rPr lang="en-US" sz="2800" kern="1200">
                <a:solidFill>
                  <a:srgbClr val="FFFFFF"/>
                </a:solidFill>
                <a:latin typeface="+mj-lt"/>
                <a:ea typeface="+mj-ea"/>
                <a:cs typeface="+mj-cs"/>
              </a:rPr>
              <a:t>Evidence Based Medicine for rare diseases</a:t>
            </a:r>
            <a:br>
              <a:rPr lang="en-US" sz="2800" kern="1200">
                <a:solidFill>
                  <a:srgbClr val="FFFFFF"/>
                </a:solidFill>
                <a:latin typeface="+mj-lt"/>
                <a:ea typeface="+mj-ea"/>
                <a:cs typeface="+mj-cs"/>
              </a:rPr>
            </a:br>
            <a:br>
              <a:rPr lang="en-US" sz="2800" kern="1200">
                <a:solidFill>
                  <a:srgbClr val="FFFFFF"/>
                </a:solidFill>
                <a:latin typeface="+mj-lt"/>
                <a:ea typeface="+mj-ea"/>
                <a:cs typeface="+mj-cs"/>
              </a:rPr>
            </a:br>
            <a:r>
              <a:rPr lang="en-US" sz="2800" kern="1200">
                <a:solidFill>
                  <a:srgbClr val="FFFFFF"/>
                </a:solidFill>
                <a:latin typeface="+mj-lt"/>
                <a:ea typeface="+mj-ea"/>
                <a:cs typeface="+mj-cs"/>
              </a:rPr>
              <a:t>&amp;</a:t>
            </a:r>
            <a:br>
              <a:rPr lang="en-US" sz="2800" kern="1200">
                <a:solidFill>
                  <a:srgbClr val="FFFFFF"/>
                </a:solidFill>
                <a:latin typeface="+mj-lt"/>
                <a:ea typeface="+mj-ea"/>
                <a:cs typeface="+mj-cs"/>
              </a:rPr>
            </a:br>
            <a:br>
              <a:rPr lang="en-US" sz="2800" kern="1200">
                <a:solidFill>
                  <a:srgbClr val="FFFFFF"/>
                </a:solidFill>
                <a:latin typeface="+mj-lt"/>
                <a:ea typeface="+mj-ea"/>
                <a:cs typeface="+mj-cs"/>
              </a:rPr>
            </a:br>
            <a:r>
              <a:rPr lang="en-US" sz="2800" kern="1200">
                <a:solidFill>
                  <a:srgbClr val="FFFFFF"/>
                </a:solidFill>
                <a:latin typeface="+mj-lt"/>
                <a:ea typeface="+mj-ea"/>
                <a:cs typeface="+mj-cs"/>
              </a:rPr>
              <a:t>Introduction to Artificial Intelligence</a:t>
            </a:r>
          </a:p>
        </p:txBody>
      </p:sp>
      <p:sp>
        <p:nvSpPr>
          <p:cNvPr id="3" name="Subtitle 2">
            <a:extLst>
              <a:ext uri="{FF2B5EF4-FFF2-40B4-BE49-F238E27FC236}">
                <a16:creationId xmlns:a16="http://schemas.microsoft.com/office/drawing/2014/main" id="{0289A08A-C448-5E17-A84B-718B12C6A608}"/>
              </a:ext>
            </a:extLst>
          </p:cNvPr>
          <p:cNvSpPr>
            <a:spLocks noGrp="1"/>
          </p:cNvSpPr>
          <p:nvPr>
            <p:ph type="subTitle" idx="1"/>
          </p:nvPr>
        </p:nvSpPr>
        <p:spPr>
          <a:xfrm>
            <a:off x="6503158" y="649480"/>
            <a:ext cx="5261049" cy="5546047"/>
          </a:xfrm>
        </p:spPr>
        <p:txBody>
          <a:bodyPr vert="horz" lIns="91440" tIns="45720" rIns="91440" bIns="45720" rtlCol="0" anchor="ctr">
            <a:normAutofit/>
          </a:bodyPr>
          <a:lstStyle/>
          <a:p>
            <a:r>
              <a:rPr lang="en-US" dirty="0"/>
              <a:t>Adrien DE VOEGHT, MD</a:t>
            </a:r>
          </a:p>
          <a:p>
            <a:pPr indent="-228600" algn="l">
              <a:buFont typeface="Arial" panose="020B0604020202020204" pitchFamily="34" charset="0"/>
              <a:buChar char="•"/>
            </a:pPr>
            <a:endParaRPr lang="en-US" sz="2000" dirty="0"/>
          </a:p>
          <a:p>
            <a:pPr algn="l"/>
            <a:r>
              <a:rPr lang="en-US" sz="2000" dirty="0"/>
              <a:t>Clinical Hematology, CHU de Liège – </a:t>
            </a:r>
            <a:r>
              <a:rPr lang="en-US" sz="2000" dirty="0" err="1"/>
              <a:t>Uliège</a:t>
            </a:r>
            <a:endParaRPr lang="en-US" sz="2000" dirty="0"/>
          </a:p>
          <a:p>
            <a:pPr algn="l"/>
            <a:r>
              <a:rPr lang="en-US" sz="2000" dirty="0"/>
              <a:t>GIGA I3 – Hematology – </a:t>
            </a:r>
            <a:r>
              <a:rPr lang="en-US" sz="2000" dirty="0" err="1"/>
              <a:t>Uliège</a:t>
            </a:r>
            <a:endParaRPr lang="en-US" sz="2000" dirty="0"/>
          </a:p>
          <a:p>
            <a:pPr algn="l"/>
            <a:r>
              <a:rPr lang="en-US" sz="2000" b="0" i="0" dirty="0">
                <a:effectLst/>
                <a:highlight>
                  <a:srgbClr val="FFFFFF"/>
                </a:highlight>
              </a:rPr>
              <a:t>Montefiore Institute - Montefiore Institute of Electrical Engineering and Computer Science – </a:t>
            </a:r>
            <a:r>
              <a:rPr lang="en-US" sz="2000" b="0" i="0" dirty="0" err="1">
                <a:effectLst/>
                <a:highlight>
                  <a:srgbClr val="FFFFFF"/>
                </a:highlight>
              </a:rPr>
              <a:t>Uliège</a:t>
            </a:r>
            <a:endParaRPr lang="en-US" sz="2000" b="0" i="0" dirty="0">
              <a:effectLst/>
              <a:highlight>
                <a:srgbClr val="FFFFFF"/>
              </a:highlight>
            </a:endParaRPr>
          </a:p>
          <a:p>
            <a:pPr algn="l"/>
            <a:endParaRPr lang="en-US" sz="2000" dirty="0">
              <a:highlight>
                <a:srgbClr val="FFFFFF"/>
              </a:highlight>
            </a:endParaRPr>
          </a:p>
          <a:p>
            <a:pPr algn="l"/>
            <a:r>
              <a:rPr lang="en-US" sz="2000" dirty="0">
                <a:highlight>
                  <a:srgbClr val="FFFFFF"/>
                </a:highlight>
              </a:rPr>
              <a:t>Adrien.devoeght@chuliege.be</a:t>
            </a:r>
            <a:endParaRPr lang="en-US" sz="2000" dirty="0"/>
          </a:p>
        </p:txBody>
      </p:sp>
    </p:spTree>
    <p:extLst>
      <p:ext uri="{BB962C8B-B14F-4D97-AF65-F5344CB8AC3E}">
        <p14:creationId xmlns:p14="http://schemas.microsoft.com/office/powerpoint/2010/main" val="428731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5115A-2096-3249-79D6-F5EFD747CB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Evidence Based </a:t>
            </a:r>
            <a:r>
              <a:rPr lang="en-US" sz="4000" dirty="0" err="1">
                <a:solidFill>
                  <a:srgbClr val="FFFFFF"/>
                </a:solidFill>
              </a:rPr>
              <a:t>Medecine</a:t>
            </a:r>
            <a:r>
              <a:rPr lang="en-US" sz="4000" dirty="0">
                <a:solidFill>
                  <a:srgbClr val="FFFFFF"/>
                </a:solidFill>
              </a:rPr>
              <a:t> – Why?</a:t>
            </a:r>
            <a:endParaRPr lang="en-BE" sz="4000" dirty="0">
              <a:solidFill>
                <a:srgbClr val="FFFFFF"/>
              </a:solidFill>
            </a:endParaRPr>
          </a:p>
        </p:txBody>
      </p:sp>
      <p:sp>
        <p:nvSpPr>
          <p:cNvPr id="4" name="Content Placeholder 3">
            <a:extLst>
              <a:ext uri="{FF2B5EF4-FFF2-40B4-BE49-F238E27FC236}">
                <a16:creationId xmlns:a16="http://schemas.microsoft.com/office/drawing/2014/main" id="{EBEEE974-04C6-0753-0530-B3097A499E9F}"/>
              </a:ext>
            </a:extLst>
          </p:cNvPr>
          <p:cNvSpPr>
            <a:spLocks noGrp="1"/>
          </p:cNvSpPr>
          <p:nvPr>
            <p:ph idx="1"/>
          </p:nvPr>
        </p:nvSpPr>
        <p:spPr/>
        <p:txBody>
          <a:bodyPr>
            <a:normAutofit/>
          </a:bodyPr>
          <a:lstStyle/>
          <a:p>
            <a:pPr marL="0" indent="0" defTabSz="758952">
              <a:spcAft>
                <a:spcPts val="600"/>
              </a:spcAft>
              <a:buNone/>
            </a:pPr>
            <a:r>
              <a:rPr lang="en-US" sz="2000" kern="1200" dirty="0">
                <a:solidFill>
                  <a:schemeClr val="tx1"/>
                </a:solidFill>
                <a:latin typeface="+mn-lt"/>
                <a:ea typeface="+mn-ea"/>
                <a:cs typeface="+mn-cs"/>
              </a:rPr>
              <a:t>Medline = 22*10^6 indexed citations from 5600 journals</a:t>
            </a:r>
          </a:p>
          <a:p>
            <a:pPr defTabSz="758952">
              <a:spcAft>
                <a:spcPts val="600"/>
              </a:spcAft>
              <a:buFont typeface="Symbol" panose="05050102010706020507" pitchFamily="18" charset="2"/>
              <a:buChar char="Þ"/>
            </a:pPr>
            <a:r>
              <a:rPr lang="en-US" sz="2000" kern="1200" dirty="0">
                <a:solidFill>
                  <a:schemeClr val="tx1"/>
                </a:solidFill>
                <a:latin typeface="+mn-lt"/>
                <a:ea typeface="+mn-ea"/>
                <a:cs typeface="+mn-cs"/>
              </a:rPr>
              <a:t>Each day : &gt; 75 RCTs and &gt;10 systematic reviews…</a:t>
            </a:r>
          </a:p>
          <a:p>
            <a:pPr marL="0" indent="0" defTabSz="758952">
              <a:spcAft>
                <a:spcPts val="600"/>
              </a:spcAft>
              <a:buNone/>
            </a:pPr>
            <a:r>
              <a:rPr lang="en-US" sz="2000" kern="1200" dirty="0">
                <a:solidFill>
                  <a:schemeClr val="tx1"/>
                </a:solidFill>
                <a:latin typeface="+mn-lt"/>
                <a:ea typeface="+mn-ea"/>
                <a:cs typeface="+mn-cs"/>
              </a:rPr>
              <a:t>Haynes and colleagues showed that, with EMB methods, clinicians should be aware of more or less 20 new articles/year to be up to date… And to remain up-to-date in an area of expertise : 50 articles</a:t>
            </a:r>
          </a:p>
          <a:p>
            <a:pPr defTabSz="758952">
              <a:spcAft>
                <a:spcPts val="600"/>
              </a:spcAft>
            </a:pPr>
            <a:endParaRPr lang="en-US" sz="2000" kern="1200" dirty="0">
              <a:solidFill>
                <a:schemeClr val="tx1"/>
              </a:solidFill>
              <a:latin typeface="+mn-lt"/>
              <a:ea typeface="+mn-ea"/>
              <a:cs typeface="+mn-cs"/>
            </a:endParaRPr>
          </a:p>
          <a:p>
            <a:pPr marL="0" indent="0" defTabSz="758952">
              <a:spcAft>
                <a:spcPts val="600"/>
              </a:spcAft>
              <a:buNone/>
            </a:pPr>
            <a:r>
              <a:rPr lang="en-US" sz="2000" kern="1200" dirty="0">
                <a:solidFill>
                  <a:schemeClr val="tx1"/>
                </a:solidFill>
                <a:latin typeface="+mn-lt"/>
                <a:ea typeface="+mn-ea"/>
                <a:cs typeface="+mn-cs"/>
              </a:rPr>
              <a:t>Standardization of the medicine to improve it (guidelines, …).</a:t>
            </a:r>
          </a:p>
          <a:p>
            <a:pPr marL="0" indent="0" defTabSz="758952">
              <a:spcAft>
                <a:spcPts val="600"/>
              </a:spcAft>
              <a:buNone/>
            </a:pPr>
            <a:r>
              <a:rPr lang="en-US" sz="2000" kern="1200" dirty="0">
                <a:solidFill>
                  <a:schemeClr val="tx1"/>
                </a:solidFill>
                <a:latin typeface="+mn-lt"/>
                <a:ea typeface="+mn-ea"/>
                <a:cs typeface="+mn-cs"/>
              </a:rPr>
              <a:t>“estimates from the US suggest that more than 30% of health care is inappropriate or wasteful; between 70 000 and a third of all deaths occur annually as a result of medical errors; and that only 55% of needed health services are delivered”</a:t>
            </a:r>
            <a:endParaRPr lang="en-BE" sz="2000" kern="1200" dirty="0">
              <a:solidFill>
                <a:schemeClr val="tx1"/>
              </a:solidFill>
              <a:latin typeface="+mn-lt"/>
              <a:ea typeface="+mn-ea"/>
              <a:cs typeface="+mn-cs"/>
            </a:endParaRPr>
          </a:p>
          <a:p>
            <a:endParaRPr lang="en-BE" sz="2000" dirty="0"/>
          </a:p>
        </p:txBody>
      </p:sp>
      <p:sp>
        <p:nvSpPr>
          <p:cNvPr id="3" name="Content Placeholder 3">
            <a:extLst>
              <a:ext uri="{FF2B5EF4-FFF2-40B4-BE49-F238E27FC236}">
                <a16:creationId xmlns:a16="http://schemas.microsoft.com/office/drawing/2014/main" id="{D1A15D93-4D50-B7E4-1ECD-CB8753D3FEDD}"/>
              </a:ext>
            </a:extLst>
          </p:cNvPr>
          <p:cNvSpPr txBox="1">
            <a:spLocks/>
          </p:cNvSpPr>
          <p:nvPr/>
        </p:nvSpPr>
        <p:spPr>
          <a:xfrm>
            <a:off x="664001" y="6165367"/>
            <a:ext cx="9496427" cy="1385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BE" sz="1200" dirty="0"/>
          </a:p>
        </p:txBody>
      </p:sp>
      <p:sp>
        <p:nvSpPr>
          <p:cNvPr id="6" name="TextBox 5">
            <a:extLst>
              <a:ext uri="{FF2B5EF4-FFF2-40B4-BE49-F238E27FC236}">
                <a16:creationId xmlns:a16="http://schemas.microsoft.com/office/drawing/2014/main" id="{4CDADCF4-CFC1-62C9-AB62-BE17E325AB4E}"/>
              </a:ext>
            </a:extLst>
          </p:cNvPr>
          <p:cNvSpPr txBox="1"/>
          <p:nvPr/>
        </p:nvSpPr>
        <p:spPr>
          <a:xfrm>
            <a:off x="9730138" y="3632530"/>
            <a:ext cx="4264907" cy="475771"/>
          </a:xfrm>
          <a:prstGeom prst="rect">
            <a:avLst/>
          </a:prstGeom>
          <a:noFill/>
        </p:spPr>
        <p:txBody>
          <a:bodyPr wrap="square" rtlCol="0">
            <a:spAutoFit/>
          </a:bodyPr>
          <a:lstStyle/>
          <a:p>
            <a:pPr defTabSz="758952">
              <a:spcAft>
                <a:spcPts val="600"/>
              </a:spcAft>
            </a:pPr>
            <a:r>
              <a:rPr lang="en-US" sz="996" kern="1200" dirty="0">
                <a:solidFill>
                  <a:schemeClr val="tx1"/>
                </a:solidFill>
                <a:latin typeface="+mn-lt"/>
                <a:ea typeface="+mn-ea"/>
                <a:cs typeface="+mn-cs"/>
              </a:rPr>
              <a:t>Haynes RB et al. JAMA. 2006</a:t>
            </a:r>
          </a:p>
          <a:p>
            <a:pPr defTabSz="758952">
              <a:spcAft>
                <a:spcPts val="600"/>
              </a:spcAft>
            </a:pPr>
            <a:r>
              <a:rPr lang="en-US" sz="996" kern="1200" dirty="0">
                <a:solidFill>
                  <a:schemeClr val="tx1"/>
                </a:solidFill>
                <a:latin typeface="+mn-lt"/>
                <a:ea typeface="+mn-ea"/>
                <a:cs typeface="+mn-cs"/>
              </a:rPr>
              <a:t>Vincent S et al. Cancer Treat Rev. 2005</a:t>
            </a:r>
            <a:endParaRPr lang="en-BE" sz="1200" dirty="0"/>
          </a:p>
        </p:txBody>
      </p:sp>
      <p:sp>
        <p:nvSpPr>
          <p:cNvPr id="7" name="TextBox 6">
            <a:extLst>
              <a:ext uri="{FF2B5EF4-FFF2-40B4-BE49-F238E27FC236}">
                <a16:creationId xmlns:a16="http://schemas.microsoft.com/office/drawing/2014/main" id="{339E58B5-E8DD-56A3-C7EB-D76524524588}"/>
              </a:ext>
            </a:extLst>
          </p:cNvPr>
          <p:cNvSpPr txBox="1"/>
          <p:nvPr/>
        </p:nvSpPr>
        <p:spPr>
          <a:xfrm>
            <a:off x="9759038" y="5803825"/>
            <a:ext cx="3096963" cy="475771"/>
          </a:xfrm>
          <a:prstGeom prst="rect">
            <a:avLst/>
          </a:prstGeom>
          <a:noFill/>
        </p:spPr>
        <p:txBody>
          <a:bodyPr wrap="square" rtlCol="0">
            <a:spAutoFit/>
          </a:bodyPr>
          <a:lstStyle/>
          <a:p>
            <a:pPr defTabSz="758952">
              <a:spcAft>
                <a:spcPts val="600"/>
              </a:spcAft>
            </a:pPr>
            <a:r>
              <a:rPr lang="en-US" sz="996" kern="1200" dirty="0">
                <a:solidFill>
                  <a:schemeClr val="tx1"/>
                </a:solidFill>
                <a:latin typeface="+mn-lt"/>
                <a:ea typeface="+mn-ea"/>
                <a:cs typeface="+mn-cs"/>
              </a:rPr>
              <a:t>Makary MA et al . BMJ. 2016.</a:t>
            </a:r>
          </a:p>
          <a:p>
            <a:pPr defTabSz="758952">
              <a:spcAft>
                <a:spcPts val="600"/>
              </a:spcAft>
            </a:pPr>
            <a:r>
              <a:rPr lang="en-US" sz="996" kern="1200" dirty="0" err="1">
                <a:solidFill>
                  <a:schemeClr val="tx1"/>
                </a:solidFill>
                <a:latin typeface="+mn-lt"/>
                <a:ea typeface="+mn-ea"/>
                <a:cs typeface="+mn-cs"/>
              </a:rPr>
              <a:t>Djulbegovic</a:t>
            </a:r>
            <a:r>
              <a:rPr lang="en-US" sz="996" kern="1200" dirty="0">
                <a:solidFill>
                  <a:schemeClr val="tx1"/>
                </a:solidFill>
                <a:latin typeface="+mn-lt"/>
                <a:ea typeface="+mn-ea"/>
                <a:cs typeface="+mn-cs"/>
              </a:rPr>
              <a:t> B. J Oncol </a:t>
            </a:r>
            <a:r>
              <a:rPr lang="en-US" sz="996" kern="1200" dirty="0" err="1">
                <a:solidFill>
                  <a:schemeClr val="tx1"/>
                </a:solidFill>
                <a:latin typeface="+mn-lt"/>
                <a:ea typeface="+mn-ea"/>
                <a:cs typeface="+mn-cs"/>
              </a:rPr>
              <a:t>Pract</a:t>
            </a:r>
            <a:r>
              <a:rPr lang="en-US" sz="996" kern="1200" dirty="0">
                <a:solidFill>
                  <a:schemeClr val="tx1"/>
                </a:solidFill>
                <a:latin typeface="+mn-lt"/>
                <a:ea typeface="+mn-ea"/>
                <a:cs typeface="+mn-cs"/>
              </a:rPr>
              <a:t>. 2014.</a:t>
            </a:r>
            <a:endParaRPr lang="en-BE" sz="1200" dirty="0"/>
          </a:p>
        </p:txBody>
      </p:sp>
    </p:spTree>
    <p:extLst>
      <p:ext uri="{BB962C8B-B14F-4D97-AF65-F5344CB8AC3E}">
        <p14:creationId xmlns:p14="http://schemas.microsoft.com/office/powerpoint/2010/main" val="9519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5115A-2096-3249-79D6-F5EFD747CB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Evidence Based </a:t>
            </a:r>
            <a:r>
              <a:rPr lang="en-US" sz="4000" dirty="0" err="1">
                <a:solidFill>
                  <a:srgbClr val="FFFFFF"/>
                </a:solidFill>
              </a:rPr>
              <a:t>Medecine</a:t>
            </a:r>
            <a:r>
              <a:rPr lang="en-US" sz="4000" dirty="0">
                <a:solidFill>
                  <a:srgbClr val="FFFFFF"/>
                </a:solidFill>
              </a:rPr>
              <a:t> – Why?</a:t>
            </a:r>
            <a:endParaRPr lang="en-BE" sz="4000" dirty="0">
              <a:solidFill>
                <a:srgbClr val="FFFFFF"/>
              </a:solidFill>
            </a:endParaRPr>
          </a:p>
        </p:txBody>
      </p:sp>
      <p:sp>
        <p:nvSpPr>
          <p:cNvPr id="3" name="Content Placeholder 3">
            <a:extLst>
              <a:ext uri="{FF2B5EF4-FFF2-40B4-BE49-F238E27FC236}">
                <a16:creationId xmlns:a16="http://schemas.microsoft.com/office/drawing/2014/main" id="{D1A15D93-4D50-B7E4-1ECD-CB8753D3FEDD}"/>
              </a:ext>
            </a:extLst>
          </p:cNvPr>
          <p:cNvSpPr txBox="1">
            <a:spLocks/>
          </p:cNvSpPr>
          <p:nvPr/>
        </p:nvSpPr>
        <p:spPr>
          <a:xfrm>
            <a:off x="664001" y="6165367"/>
            <a:ext cx="9496427" cy="1385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BE" sz="1200" dirty="0"/>
          </a:p>
        </p:txBody>
      </p:sp>
      <p:sp>
        <p:nvSpPr>
          <p:cNvPr id="9" name="Content Placeholder 2">
            <a:extLst>
              <a:ext uri="{FF2B5EF4-FFF2-40B4-BE49-F238E27FC236}">
                <a16:creationId xmlns:a16="http://schemas.microsoft.com/office/drawing/2014/main" id="{77AC83CF-6CD5-622F-0853-41C4E809EF5B}"/>
              </a:ext>
            </a:extLst>
          </p:cNvPr>
          <p:cNvSpPr>
            <a:spLocks noGrp="1"/>
          </p:cNvSpPr>
          <p:nvPr>
            <p:ph idx="1"/>
          </p:nvPr>
        </p:nvSpPr>
        <p:spPr>
          <a:xfrm>
            <a:off x="838200" y="1825625"/>
            <a:ext cx="10515600" cy="4351338"/>
          </a:xfrm>
        </p:spPr>
        <p:txBody>
          <a:bodyPr>
            <a:normAutofit/>
          </a:bodyPr>
          <a:lstStyle/>
          <a:p>
            <a:pPr marL="514350" indent="-514350">
              <a:buAutoNum type="arabicPeriod"/>
            </a:pPr>
            <a:r>
              <a:rPr lang="en-US" dirty="0"/>
              <a:t>Bias</a:t>
            </a:r>
          </a:p>
          <a:p>
            <a:pPr marL="514350" indent="-514350">
              <a:buAutoNum type="arabicPeriod"/>
            </a:pPr>
            <a:r>
              <a:rPr lang="en-US" dirty="0"/>
              <a:t>Designs errors</a:t>
            </a:r>
          </a:p>
          <a:p>
            <a:pPr marL="514350" indent="-514350">
              <a:buAutoNum type="arabicPeriod"/>
            </a:pPr>
            <a:r>
              <a:rPr lang="en-US" dirty="0"/>
              <a:t>Abuse of surrogate outcomes, of composite outcomes</a:t>
            </a:r>
          </a:p>
          <a:p>
            <a:pPr marL="514350" indent="-514350">
              <a:buAutoNum type="arabicPeriod"/>
            </a:pPr>
            <a:r>
              <a:rPr lang="en-US" dirty="0"/>
              <a:t>Abuse of non-inferiority trials</a:t>
            </a:r>
          </a:p>
          <a:p>
            <a:pPr marL="514350" indent="-514350">
              <a:buAutoNum type="arabicPeriod"/>
            </a:pPr>
            <a:r>
              <a:rPr lang="en-US" dirty="0"/>
              <a:t>Abuse of poor reporting or no reporting</a:t>
            </a:r>
          </a:p>
          <a:p>
            <a:pPr marL="514350" indent="-514350">
              <a:buAutoNum type="arabicPeriod"/>
            </a:pPr>
            <a:r>
              <a:rPr lang="en-US" dirty="0"/>
              <a:t>Encourages “cookbook medicine” with too much algorithms</a:t>
            </a:r>
          </a:p>
          <a:p>
            <a:pPr marL="514350" indent="-514350">
              <a:buAutoNum type="arabicPeriod"/>
            </a:pPr>
            <a:r>
              <a:rPr lang="en-US" dirty="0"/>
              <a:t>Decrease the place of the clinical judgment.</a:t>
            </a:r>
          </a:p>
          <a:p>
            <a:pPr marL="514350" indent="-514350">
              <a:buAutoNum type="arabicPeriod"/>
            </a:pPr>
            <a:r>
              <a:rPr lang="en-US" dirty="0"/>
              <a:t>Abuse of the system by </a:t>
            </a:r>
            <a:r>
              <a:rPr lang="en-US" dirty="0" err="1"/>
              <a:t>parhmaceutic</a:t>
            </a:r>
            <a:r>
              <a:rPr lang="en-US" dirty="0"/>
              <a:t> companies </a:t>
            </a:r>
          </a:p>
        </p:txBody>
      </p:sp>
      <p:sp>
        <p:nvSpPr>
          <p:cNvPr id="10" name="TextBox 9">
            <a:extLst>
              <a:ext uri="{FF2B5EF4-FFF2-40B4-BE49-F238E27FC236}">
                <a16:creationId xmlns:a16="http://schemas.microsoft.com/office/drawing/2014/main" id="{5482EEB4-D8E4-04FC-01E0-D73B7A885F0E}"/>
              </a:ext>
            </a:extLst>
          </p:cNvPr>
          <p:cNvSpPr txBox="1"/>
          <p:nvPr/>
        </p:nvSpPr>
        <p:spPr>
          <a:xfrm>
            <a:off x="8054975" y="6290092"/>
            <a:ext cx="6597650" cy="461665"/>
          </a:xfrm>
          <a:prstGeom prst="rect">
            <a:avLst/>
          </a:prstGeom>
          <a:noFill/>
        </p:spPr>
        <p:txBody>
          <a:bodyPr wrap="square" rtlCol="0">
            <a:spAutoFit/>
          </a:bodyPr>
          <a:lstStyle/>
          <a:p>
            <a:r>
              <a:rPr lang="en-US" sz="1200" dirty="0" err="1"/>
              <a:t>Garattini</a:t>
            </a:r>
            <a:r>
              <a:rPr lang="en-US" sz="1200" dirty="0"/>
              <a:t> et al. European Journal of Internal Medicine. 2016</a:t>
            </a:r>
          </a:p>
          <a:p>
            <a:r>
              <a:rPr lang="en-US" sz="1200" dirty="0" err="1"/>
              <a:t>Djulbegovic</a:t>
            </a:r>
            <a:r>
              <a:rPr lang="en-US" sz="1200" dirty="0"/>
              <a:t> and Guyatt. Lancet. 2017</a:t>
            </a:r>
            <a:endParaRPr lang="en-BE" sz="1200" dirty="0"/>
          </a:p>
        </p:txBody>
      </p:sp>
    </p:spTree>
    <p:extLst>
      <p:ext uri="{BB962C8B-B14F-4D97-AF65-F5344CB8AC3E}">
        <p14:creationId xmlns:p14="http://schemas.microsoft.com/office/powerpoint/2010/main" val="582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11310-17C7-D91B-A082-45B377A0D75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What are rare diseases (RDs)?</a:t>
            </a:r>
            <a:endParaRPr lang="en-BE" sz="4000">
              <a:solidFill>
                <a:srgbClr val="FFFFFF"/>
              </a:solidFill>
            </a:endParaRPr>
          </a:p>
        </p:txBody>
      </p:sp>
      <p:sp>
        <p:nvSpPr>
          <p:cNvPr id="3" name="Content Placeholder 2">
            <a:extLst>
              <a:ext uri="{FF2B5EF4-FFF2-40B4-BE49-F238E27FC236}">
                <a16:creationId xmlns:a16="http://schemas.microsoft.com/office/drawing/2014/main" id="{B9684119-B682-76A7-3C0F-FC25F0B3AE95}"/>
              </a:ext>
            </a:extLst>
          </p:cNvPr>
          <p:cNvSpPr>
            <a:spLocks noGrp="1"/>
          </p:cNvSpPr>
          <p:nvPr>
            <p:ph idx="1"/>
          </p:nvPr>
        </p:nvSpPr>
        <p:spPr>
          <a:xfrm>
            <a:off x="1371599" y="2318197"/>
            <a:ext cx="9724031" cy="3683358"/>
          </a:xfrm>
        </p:spPr>
        <p:txBody>
          <a:bodyPr anchor="ctr">
            <a:normAutofit/>
          </a:bodyPr>
          <a:lstStyle/>
          <a:p>
            <a:r>
              <a:rPr lang="en-US" sz="1700" dirty="0"/>
              <a:t>Definition (EU) : less than 5 patients per 10 000 citizens (&gt; 6000 RDs)</a:t>
            </a:r>
          </a:p>
          <a:p>
            <a:pPr marL="0" indent="0">
              <a:buNone/>
            </a:pPr>
            <a:endParaRPr lang="en-US" sz="1700" dirty="0"/>
          </a:p>
          <a:p>
            <a:r>
              <a:rPr lang="en-US" sz="1700" dirty="0"/>
              <a:t>Specific difficulties of this population:</a:t>
            </a:r>
          </a:p>
          <a:p>
            <a:pPr>
              <a:buFontTx/>
              <a:buChar char="-"/>
            </a:pPr>
            <a:r>
              <a:rPr lang="en-US" sz="1700" dirty="0"/>
              <a:t>Some have unique molecular characteristics</a:t>
            </a:r>
          </a:p>
          <a:p>
            <a:pPr>
              <a:buFontTx/>
              <a:buChar char="-"/>
            </a:pPr>
            <a:r>
              <a:rPr lang="en-US" sz="1700" dirty="0"/>
              <a:t>Complex to give a definition of the disease (i.e. classification of lymphoma)</a:t>
            </a:r>
          </a:p>
          <a:p>
            <a:pPr>
              <a:buFontTx/>
              <a:buChar char="-"/>
            </a:pPr>
            <a:r>
              <a:rPr lang="en-US" sz="1700" dirty="0"/>
              <a:t>Complex to diagnose</a:t>
            </a:r>
          </a:p>
          <a:p>
            <a:pPr>
              <a:buFontTx/>
              <a:buChar char="-"/>
            </a:pPr>
            <a:r>
              <a:rPr lang="en-US" sz="1700" dirty="0"/>
              <a:t>Bias from “classical” research (i.e. 10% of the authorized products are available through accelerated approval)</a:t>
            </a:r>
          </a:p>
          <a:p>
            <a:pPr>
              <a:buFontTx/>
              <a:buChar char="-"/>
            </a:pPr>
            <a:endParaRPr lang="en-US" sz="1700" dirty="0"/>
          </a:p>
          <a:p>
            <a:r>
              <a:rPr lang="en-US" sz="1700" b="1" dirty="0"/>
              <a:t>Moving from EBM to </a:t>
            </a:r>
            <a:r>
              <a:rPr lang="en-US" sz="1700" b="1" dirty="0" err="1"/>
              <a:t>Personalised</a:t>
            </a:r>
            <a:r>
              <a:rPr lang="en-US" sz="1700" b="1" dirty="0"/>
              <a:t> Medicine?</a:t>
            </a:r>
          </a:p>
          <a:p>
            <a:pPr>
              <a:buFontTx/>
              <a:buChar char="-"/>
            </a:pPr>
            <a:endParaRPr lang="en-US" sz="1700" dirty="0"/>
          </a:p>
          <a:p>
            <a:pPr>
              <a:buFontTx/>
              <a:buChar char="-"/>
            </a:pPr>
            <a:endParaRPr lang="en-BE" sz="1700" dirty="0"/>
          </a:p>
        </p:txBody>
      </p:sp>
      <p:sp>
        <p:nvSpPr>
          <p:cNvPr id="4" name="TextBox 3">
            <a:extLst>
              <a:ext uri="{FF2B5EF4-FFF2-40B4-BE49-F238E27FC236}">
                <a16:creationId xmlns:a16="http://schemas.microsoft.com/office/drawing/2014/main" id="{1B00578A-0AA0-6EDA-73EB-68913959FC1C}"/>
              </a:ext>
            </a:extLst>
          </p:cNvPr>
          <p:cNvSpPr txBox="1"/>
          <p:nvPr/>
        </p:nvSpPr>
        <p:spPr>
          <a:xfrm>
            <a:off x="329184" y="6106612"/>
            <a:ext cx="10113264" cy="646331"/>
          </a:xfrm>
          <a:prstGeom prst="rect">
            <a:avLst/>
          </a:prstGeom>
          <a:noFill/>
        </p:spPr>
        <p:txBody>
          <a:bodyPr wrap="square" rtlCol="0">
            <a:spAutoFit/>
          </a:bodyPr>
          <a:lstStyle/>
          <a:p>
            <a:r>
              <a:rPr lang="en-US" sz="1200" dirty="0"/>
              <a:t>Regulation (EC) No 141/2000 of The European Parliament and of The Council of 16 December 1999 on orphan medicinal products. 2000. [cited 2024 April 14]; Available from: http://eur-lex.europa.eu/LexUriServ/ </a:t>
            </a:r>
            <a:r>
              <a:rPr lang="en-US" sz="1200" dirty="0" err="1"/>
              <a:t>LexUriServ.do?uri</a:t>
            </a:r>
            <a:r>
              <a:rPr lang="en-US" sz="1200" dirty="0"/>
              <a:t>=OJ:L:2000:018:0001:0005:en:PDF.</a:t>
            </a:r>
          </a:p>
          <a:p>
            <a:r>
              <a:rPr lang="en-US" sz="1200" dirty="0"/>
              <a:t>European Medicines Agency. Latest news. 2016. [cited 2024 April 14]; Available from: http://www.ema.europa.eu/. 21</a:t>
            </a:r>
            <a:endParaRPr lang="en-BE" sz="1200" dirty="0"/>
          </a:p>
        </p:txBody>
      </p:sp>
    </p:spTree>
    <p:extLst>
      <p:ext uri="{BB962C8B-B14F-4D97-AF65-F5344CB8AC3E}">
        <p14:creationId xmlns:p14="http://schemas.microsoft.com/office/powerpoint/2010/main" val="275171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11310-17C7-D91B-A082-45B377A0D75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What are rare diseases (RDs)?</a:t>
            </a:r>
            <a:endParaRPr lang="en-BE" sz="4000">
              <a:solidFill>
                <a:srgbClr val="FFFFFF"/>
              </a:solidFill>
            </a:endParaRPr>
          </a:p>
        </p:txBody>
      </p:sp>
      <p:sp>
        <p:nvSpPr>
          <p:cNvPr id="4" name="TextBox 3">
            <a:extLst>
              <a:ext uri="{FF2B5EF4-FFF2-40B4-BE49-F238E27FC236}">
                <a16:creationId xmlns:a16="http://schemas.microsoft.com/office/drawing/2014/main" id="{1B00578A-0AA0-6EDA-73EB-68913959FC1C}"/>
              </a:ext>
            </a:extLst>
          </p:cNvPr>
          <p:cNvSpPr txBox="1"/>
          <p:nvPr/>
        </p:nvSpPr>
        <p:spPr>
          <a:xfrm>
            <a:off x="329184" y="6106612"/>
            <a:ext cx="10113264" cy="646331"/>
          </a:xfrm>
          <a:prstGeom prst="rect">
            <a:avLst/>
          </a:prstGeom>
          <a:noFill/>
        </p:spPr>
        <p:txBody>
          <a:bodyPr wrap="square" rtlCol="0">
            <a:spAutoFit/>
          </a:bodyPr>
          <a:lstStyle/>
          <a:p>
            <a:r>
              <a:rPr lang="en-US" sz="1200" dirty="0"/>
              <a:t>Regulation (EC) No 141/2000 of The European Parliament and of The Council of 16 December 1999 on orphan medicinal products. 2000. [cited 2024 April 14]; Available from: http://eur-lex.europa.eu/LexUriServ/ </a:t>
            </a:r>
            <a:r>
              <a:rPr lang="en-US" sz="1200" dirty="0" err="1"/>
              <a:t>LexUriServ.do?uri</a:t>
            </a:r>
            <a:r>
              <a:rPr lang="en-US" sz="1200" dirty="0"/>
              <a:t>=OJ:L:2000:018:0001:0005:en:PDF.</a:t>
            </a:r>
          </a:p>
          <a:p>
            <a:r>
              <a:rPr lang="en-US" sz="1200" dirty="0"/>
              <a:t>European Medicines Agency. Latest news. 2016. [cited 2024 April 14]; Available from: http://www.ema.europa.eu/. 21</a:t>
            </a:r>
            <a:endParaRPr lang="en-BE" sz="1200" dirty="0"/>
          </a:p>
        </p:txBody>
      </p:sp>
      <p:sp>
        <p:nvSpPr>
          <p:cNvPr id="6" name="Content Placeholder 5">
            <a:extLst>
              <a:ext uri="{FF2B5EF4-FFF2-40B4-BE49-F238E27FC236}">
                <a16:creationId xmlns:a16="http://schemas.microsoft.com/office/drawing/2014/main" id="{8ECBA7B2-C2BF-EDE0-56EC-14DE0EC2FED1}"/>
              </a:ext>
            </a:extLst>
          </p:cNvPr>
          <p:cNvSpPr>
            <a:spLocks noGrp="1"/>
          </p:cNvSpPr>
          <p:nvPr>
            <p:ph idx="1"/>
          </p:nvPr>
        </p:nvSpPr>
        <p:spPr/>
        <p:txBody>
          <a:bodyPr/>
          <a:lstStyle/>
          <a:p>
            <a:endParaRPr lang="en-BE"/>
          </a:p>
        </p:txBody>
      </p:sp>
      <p:pic>
        <p:nvPicPr>
          <p:cNvPr id="7" name="Picture 6">
            <a:extLst>
              <a:ext uri="{FF2B5EF4-FFF2-40B4-BE49-F238E27FC236}">
                <a16:creationId xmlns:a16="http://schemas.microsoft.com/office/drawing/2014/main" id="{D53ECC04-127F-2D3A-A51C-D59C0B319516}"/>
              </a:ext>
            </a:extLst>
          </p:cNvPr>
          <p:cNvPicPr>
            <a:picLocks noChangeAspect="1"/>
          </p:cNvPicPr>
          <p:nvPr/>
        </p:nvPicPr>
        <p:blipFill>
          <a:blip r:embed="rId3"/>
          <a:stretch>
            <a:fillRect/>
          </a:stretch>
        </p:blipFill>
        <p:spPr>
          <a:xfrm>
            <a:off x="1299491" y="1834174"/>
            <a:ext cx="9593014" cy="4172532"/>
          </a:xfrm>
          <a:prstGeom prst="rect">
            <a:avLst/>
          </a:prstGeom>
        </p:spPr>
      </p:pic>
    </p:spTree>
    <p:extLst>
      <p:ext uri="{BB962C8B-B14F-4D97-AF65-F5344CB8AC3E}">
        <p14:creationId xmlns:p14="http://schemas.microsoft.com/office/powerpoint/2010/main" val="10957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11310-17C7-D91B-A082-45B377A0D759}"/>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How can we mix RDs and EBM?</a:t>
            </a:r>
            <a:endParaRPr lang="en-BE" sz="4000" dirty="0">
              <a:solidFill>
                <a:schemeClr val="bg1"/>
              </a:solidFill>
            </a:endParaRPr>
          </a:p>
        </p:txBody>
      </p:sp>
      <p:sp>
        <p:nvSpPr>
          <p:cNvPr id="3" name="Content Placeholder 2">
            <a:extLst>
              <a:ext uri="{FF2B5EF4-FFF2-40B4-BE49-F238E27FC236}">
                <a16:creationId xmlns:a16="http://schemas.microsoft.com/office/drawing/2014/main" id="{7E5F8F46-BF55-B95D-809A-D93A2BC8AB1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COVID crisis teached us a lot! In one year, we discovered the pathology, physiopathology and we developed several treatments (from new generation of vaccine to monoclonal antibodies). </a:t>
            </a:r>
          </a:p>
          <a:p>
            <a:pPr>
              <a:buFontTx/>
              <a:buChar char="-"/>
            </a:pPr>
            <a:r>
              <a:rPr lang="en-US"/>
              <a:t>Efficacity</a:t>
            </a:r>
          </a:p>
          <a:p>
            <a:pPr>
              <a:buFontTx/>
              <a:buChar char="-"/>
            </a:pPr>
            <a:r>
              <a:rPr lang="en-US"/>
              <a:t>New ways to conduct clinical research</a:t>
            </a:r>
          </a:p>
          <a:p>
            <a:pPr>
              <a:buFontTx/>
              <a:buChar char="-"/>
            </a:pPr>
            <a:r>
              <a:rPr lang="en-US"/>
              <a:t>Accelerated approvment</a:t>
            </a:r>
          </a:p>
          <a:p>
            <a:pPr>
              <a:buFontTx/>
              <a:buChar char="-"/>
            </a:pPr>
            <a:r>
              <a:rPr lang="en-US"/>
              <a:t>Large consortium</a:t>
            </a:r>
            <a:endParaRPr lang="en-US" dirty="0"/>
          </a:p>
        </p:txBody>
      </p:sp>
      <p:pic>
        <p:nvPicPr>
          <p:cNvPr id="5" name="Picture 4">
            <a:extLst>
              <a:ext uri="{FF2B5EF4-FFF2-40B4-BE49-F238E27FC236}">
                <a16:creationId xmlns:a16="http://schemas.microsoft.com/office/drawing/2014/main" id="{E0F0ED01-FEED-8BC9-E699-0C2CBC2D88E0}"/>
              </a:ext>
            </a:extLst>
          </p:cNvPr>
          <p:cNvPicPr>
            <a:picLocks noChangeAspect="1"/>
          </p:cNvPicPr>
          <p:nvPr/>
        </p:nvPicPr>
        <p:blipFill>
          <a:blip r:embed="rId3"/>
          <a:stretch>
            <a:fillRect/>
          </a:stretch>
        </p:blipFill>
        <p:spPr>
          <a:xfrm>
            <a:off x="3331029" y="5105111"/>
            <a:ext cx="8807372" cy="1594924"/>
          </a:xfrm>
          <a:prstGeom prst="rect">
            <a:avLst/>
          </a:prstGeom>
        </p:spPr>
      </p:pic>
    </p:spTree>
    <p:extLst>
      <p:ext uri="{BB962C8B-B14F-4D97-AF65-F5344CB8AC3E}">
        <p14:creationId xmlns:p14="http://schemas.microsoft.com/office/powerpoint/2010/main" val="198615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34" name="Rectangle 103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246E28A-2CA5-A766-02F4-2377C1D397E8}"/>
              </a:ext>
            </a:extLst>
          </p:cNvPr>
          <p:cNvSpPr>
            <a:spLocks noGrp="1"/>
          </p:cNvSpPr>
          <p:nvPr>
            <p:ph type="title"/>
          </p:nvPr>
        </p:nvSpPr>
        <p:spPr>
          <a:xfrm>
            <a:off x="1371598" y="319314"/>
            <a:ext cx="9477377" cy="1030515"/>
          </a:xfrm>
        </p:spPr>
        <p:txBody>
          <a:bodyPr anchor="ctr">
            <a:normAutofit/>
          </a:bodyPr>
          <a:lstStyle/>
          <a:p>
            <a:r>
              <a:rPr lang="en-US" sz="4000" dirty="0">
                <a:solidFill>
                  <a:srgbClr val="FFFFFF"/>
                </a:solidFill>
              </a:rPr>
              <a:t>A) ‘Master’ Protocols</a:t>
            </a:r>
            <a:endParaRPr lang="en-BE" sz="4000" dirty="0">
              <a:solidFill>
                <a:srgbClr val="FFFFFF"/>
              </a:solidFill>
            </a:endParaRPr>
          </a:p>
        </p:txBody>
      </p:sp>
      <p:sp>
        <p:nvSpPr>
          <p:cNvPr id="6" name="Content Placeholder 5">
            <a:extLst>
              <a:ext uri="{FF2B5EF4-FFF2-40B4-BE49-F238E27FC236}">
                <a16:creationId xmlns:a16="http://schemas.microsoft.com/office/drawing/2014/main" id="{E7602A93-02CE-B81F-9ADF-298AF1DEC5F7}"/>
              </a:ext>
            </a:extLst>
          </p:cNvPr>
          <p:cNvSpPr>
            <a:spLocks noGrp="1"/>
          </p:cNvSpPr>
          <p:nvPr>
            <p:ph idx="1"/>
          </p:nvPr>
        </p:nvSpPr>
        <p:spPr/>
        <p:txBody>
          <a:bodyPr/>
          <a:lstStyle/>
          <a:p>
            <a:endParaRPr lang="en-BE"/>
          </a:p>
        </p:txBody>
      </p:sp>
      <p:pic>
        <p:nvPicPr>
          <p:cNvPr id="7" name="Picture 6">
            <a:extLst>
              <a:ext uri="{FF2B5EF4-FFF2-40B4-BE49-F238E27FC236}">
                <a16:creationId xmlns:a16="http://schemas.microsoft.com/office/drawing/2014/main" id="{E6DF785B-7E71-DF00-89F6-4E300A6839A2}"/>
              </a:ext>
            </a:extLst>
          </p:cNvPr>
          <p:cNvPicPr>
            <a:picLocks noChangeAspect="1"/>
          </p:cNvPicPr>
          <p:nvPr/>
        </p:nvPicPr>
        <p:blipFill>
          <a:blip r:embed="rId2"/>
          <a:stretch>
            <a:fillRect/>
          </a:stretch>
        </p:blipFill>
        <p:spPr>
          <a:xfrm>
            <a:off x="838200" y="1790780"/>
            <a:ext cx="8736211" cy="4851904"/>
          </a:xfrm>
          <a:prstGeom prst="rect">
            <a:avLst/>
          </a:prstGeom>
        </p:spPr>
      </p:pic>
      <p:sp>
        <p:nvSpPr>
          <p:cNvPr id="8" name="TextBox 7">
            <a:extLst>
              <a:ext uri="{FF2B5EF4-FFF2-40B4-BE49-F238E27FC236}">
                <a16:creationId xmlns:a16="http://schemas.microsoft.com/office/drawing/2014/main" id="{C7C110BE-8E38-2C96-BE67-254347B3663F}"/>
              </a:ext>
            </a:extLst>
          </p:cNvPr>
          <p:cNvSpPr txBox="1"/>
          <p:nvPr/>
        </p:nvSpPr>
        <p:spPr>
          <a:xfrm>
            <a:off x="9893554" y="6400186"/>
            <a:ext cx="6096000" cy="276999"/>
          </a:xfrm>
          <a:prstGeom prst="rect">
            <a:avLst/>
          </a:prstGeom>
          <a:noFill/>
        </p:spPr>
        <p:txBody>
          <a:bodyPr wrap="square">
            <a:spAutoFit/>
          </a:bodyPr>
          <a:lstStyle/>
          <a:p>
            <a:r>
              <a:rPr lang="en-US" sz="1200" dirty="0"/>
              <a:t>Subbiah V. Nature Med. 2022</a:t>
            </a:r>
            <a:endParaRPr lang="en-BE" sz="1200" dirty="0"/>
          </a:p>
        </p:txBody>
      </p:sp>
    </p:spTree>
    <p:extLst>
      <p:ext uri="{BB962C8B-B14F-4D97-AF65-F5344CB8AC3E}">
        <p14:creationId xmlns:p14="http://schemas.microsoft.com/office/powerpoint/2010/main" val="5676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34" name="Rectangle 103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246E28A-2CA5-A766-02F4-2377C1D397E8}"/>
              </a:ext>
            </a:extLst>
          </p:cNvPr>
          <p:cNvSpPr>
            <a:spLocks noGrp="1"/>
          </p:cNvSpPr>
          <p:nvPr>
            <p:ph type="title"/>
          </p:nvPr>
        </p:nvSpPr>
        <p:spPr>
          <a:xfrm>
            <a:off x="1371598" y="319314"/>
            <a:ext cx="9477377" cy="1030515"/>
          </a:xfrm>
        </p:spPr>
        <p:txBody>
          <a:bodyPr anchor="ctr">
            <a:normAutofit/>
          </a:bodyPr>
          <a:lstStyle/>
          <a:p>
            <a:r>
              <a:rPr lang="en-US" sz="4000" dirty="0">
                <a:solidFill>
                  <a:srgbClr val="FFFFFF"/>
                </a:solidFill>
              </a:rPr>
              <a:t>A) ‘Master’ Protocols</a:t>
            </a:r>
            <a:endParaRPr lang="en-BE" sz="4000" dirty="0">
              <a:solidFill>
                <a:srgbClr val="FFFFFF"/>
              </a:solidFill>
            </a:endParaRPr>
          </a:p>
        </p:txBody>
      </p:sp>
      <p:pic>
        <p:nvPicPr>
          <p:cNvPr id="1026" name="Picture 2" descr="Umbrella Trial in Myeloid Malignancies: The Myelomatch National ...">
            <a:extLst>
              <a:ext uri="{FF2B5EF4-FFF2-40B4-BE49-F238E27FC236}">
                <a16:creationId xmlns:a16="http://schemas.microsoft.com/office/drawing/2014/main" id="{81816D77-323B-8FF6-E645-3A04413F8E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65323" y="1822470"/>
            <a:ext cx="3483652" cy="4788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D6241A-AAA8-DF93-478F-126B3C8A7081}"/>
              </a:ext>
            </a:extLst>
          </p:cNvPr>
          <p:cNvPicPr>
            <a:picLocks noChangeAspect="1"/>
          </p:cNvPicPr>
          <p:nvPr/>
        </p:nvPicPr>
        <p:blipFill>
          <a:blip r:embed="rId4"/>
          <a:stretch>
            <a:fillRect/>
          </a:stretch>
        </p:blipFill>
        <p:spPr>
          <a:xfrm>
            <a:off x="777239" y="4505629"/>
            <a:ext cx="3598332" cy="2033057"/>
          </a:xfrm>
          <a:prstGeom prst="rect">
            <a:avLst/>
          </a:prstGeom>
        </p:spPr>
      </p:pic>
      <p:sp>
        <p:nvSpPr>
          <p:cNvPr id="3" name="Content Placeholder 2">
            <a:extLst>
              <a:ext uri="{FF2B5EF4-FFF2-40B4-BE49-F238E27FC236}">
                <a16:creationId xmlns:a16="http://schemas.microsoft.com/office/drawing/2014/main" id="{BA5D332D-0585-CFED-3C2D-5A83F3A4DFF8}"/>
              </a:ext>
            </a:extLst>
          </p:cNvPr>
          <p:cNvSpPr>
            <a:spLocks noGrp="1"/>
          </p:cNvSpPr>
          <p:nvPr>
            <p:ph idx="1"/>
          </p:nvPr>
        </p:nvSpPr>
        <p:spPr>
          <a:xfrm>
            <a:off x="777238" y="2138833"/>
            <a:ext cx="5047489" cy="2140178"/>
          </a:xfrm>
        </p:spPr>
        <p:txBody>
          <a:bodyPr>
            <a:normAutofit/>
          </a:bodyPr>
          <a:lstStyle/>
          <a:p>
            <a:pPr marL="0" indent="0">
              <a:buNone/>
            </a:pPr>
            <a:r>
              <a:rPr lang="en-US" sz="2000" b="1" dirty="0"/>
              <a:t>Umbrella Trial </a:t>
            </a:r>
            <a:r>
              <a:rPr lang="en-US" sz="2000" dirty="0"/>
              <a:t>: evaluation of multiple targeted therapies (A, B and C) for the same disease entity, stratified by molecular alteration (rose for A, green for B and blue for C).</a:t>
            </a:r>
          </a:p>
        </p:txBody>
      </p:sp>
      <p:sp>
        <p:nvSpPr>
          <p:cNvPr id="4" name="TextBox 3">
            <a:extLst>
              <a:ext uri="{FF2B5EF4-FFF2-40B4-BE49-F238E27FC236}">
                <a16:creationId xmlns:a16="http://schemas.microsoft.com/office/drawing/2014/main" id="{0D5A9AAE-51F1-9BED-7D10-D0FD314815EC}"/>
              </a:ext>
            </a:extLst>
          </p:cNvPr>
          <p:cNvSpPr txBox="1"/>
          <p:nvPr/>
        </p:nvSpPr>
        <p:spPr>
          <a:xfrm>
            <a:off x="9537192" y="5952744"/>
            <a:ext cx="24231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Subbiah V. Nature Med. 2022</a:t>
            </a:r>
            <a:endParaRPr lang="en-BE" sz="1200" dirty="0"/>
          </a:p>
          <a:p>
            <a:r>
              <a:rPr lang="en-US" sz="1200" dirty="0"/>
              <a:t>Little R. </a:t>
            </a:r>
            <a:r>
              <a:rPr lang="en-US" sz="1200" dirty="0" err="1"/>
              <a:t>myeloMATCH</a:t>
            </a:r>
            <a:r>
              <a:rPr lang="en-US" sz="1200" dirty="0"/>
              <a:t>. Blood. 2022</a:t>
            </a:r>
            <a:endParaRPr lang="en-BE" sz="1200" dirty="0"/>
          </a:p>
          <a:p>
            <a:endParaRPr lang="en-BE" dirty="0"/>
          </a:p>
        </p:txBody>
      </p:sp>
    </p:spTree>
    <p:extLst>
      <p:ext uri="{BB962C8B-B14F-4D97-AF65-F5344CB8AC3E}">
        <p14:creationId xmlns:p14="http://schemas.microsoft.com/office/powerpoint/2010/main" val="381895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34" name="Rectangle 103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246E28A-2CA5-A766-02F4-2377C1D397E8}"/>
              </a:ext>
            </a:extLst>
          </p:cNvPr>
          <p:cNvSpPr>
            <a:spLocks noGrp="1"/>
          </p:cNvSpPr>
          <p:nvPr>
            <p:ph type="title"/>
          </p:nvPr>
        </p:nvSpPr>
        <p:spPr>
          <a:xfrm>
            <a:off x="1371598" y="319314"/>
            <a:ext cx="9477377" cy="1030515"/>
          </a:xfrm>
        </p:spPr>
        <p:txBody>
          <a:bodyPr anchor="ctr">
            <a:normAutofit/>
          </a:bodyPr>
          <a:lstStyle/>
          <a:p>
            <a:r>
              <a:rPr lang="en-US" sz="4000" dirty="0">
                <a:solidFill>
                  <a:srgbClr val="FFFFFF"/>
                </a:solidFill>
              </a:rPr>
              <a:t>A) ‘Master’ Protocols</a:t>
            </a:r>
            <a:endParaRPr lang="en-BE" sz="4000" dirty="0">
              <a:solidFill>
                <a:srgbClr val="FFFFFF"/>
              </a:solidFill>
            </a:endParaRPr>
          </a:p>
        </p:txBody>
      </p:sp>
      <p:sp>
        <p:nvSpPr>
          <p:cNvPr id="8" name="Content Placeholder 2">
            <a:extLst>
              <a:ext uri="{FF2B5EF4-FFF2-40B4-BE49-F238E27FC236}">
                <a16:creationId xmlns:a16="http://schemas.microsoft.com/office/drawing/2014/main" id="{43178EE0-B236-702B-A3D1-D2C6FF8FD159}"/>
              </a:ext>
            </a:extLst>
          </p:cNvPr>
          <p:cNvSpPr txBox="1">
            <a:spLocks/>
          </p:cNvSpPr>
          <p:nvPr/>
        </p:nvSpPr>
        <p:spPr>
          <a:xfrm>
            <a:off x="838200" y="1825625"/>
            <a:ext cx="60067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Basket trial </a:t>
            </a:r>
            <a:r>
              <a:rPr lang="en-US" dirty="0"/>
              <a:t>: we focused on the same underlying molecular aberration without separation from the tissue of origin</a:t>
            </a:r>
            <a:endParaRPr lang="en-BE" dirty="0"/>
          </a:p>
        </p:txBody>
      </p:sp>
      <p:pic>
        <p:nvPicPr>
          <p:cNvPr id="9" name="Picture 8">
            <a:extLst>
              <a:ext uri="{FF2B5EF4-FFF2-40B4-BE49-F238E27FC236}">
                <a16:creationId xmlns:a16="http://schemas.microsoft.com/office/drawing/2014/main" id="{AF550456-A5CA-CD2D-04EF-B58CDDAD0DBB}"/>
              </a:ext>
            </a:extLst>
          </p:cNvPr>
          <p:cNvPicPr>
            <a:picLocks noChangeAspect="1"/>
          </p:cNvPicPr>
          <p:nvPr/>
        </p:nvPicPr>
        <p:blipFill>
          <a:blip r:embed="rId3"/>
          <a:stretch>
            <a:fillRect/>
          </a:stretch>
        </p:blipFill>
        <p:spPr>
          <a:xfrm>
            <a:off x="6844938" y="1669143"/>
            <a:ext cx="5186130" cy="2066482"/>
          </a:xfrm>
          <a:prstGeom prst="rect">
            <a:avLst/>
          </a:prstGeom>
        </p:spPr>
      </p:pic>
      <p:pic>
        <p:nvPicPr>
          <p:cNvPr id="10" name="Picture 9">
            <a:extLst>
              <a:ext uri="{FF2B5EF4-FFF2-40B4-BE49-F238E27FC236}">
                <a16:creationId xmlns:a16="http://schemas.microsoft.com/office/drawing/2014/main" id="{2F4830DC-F0DA-D13B-913F-EDEBDEBF783B}"/>
              </a:ext>
            </a:extLst>
          </p:cNvPr>
          <p:cNvPicPr>
            <a:picLocks noChangeAspect="1"/>
          </p:cNvPicPr>
          <p:nvPr/>
        </p:nvPicPr>
        <p:blipFill>
          <a:blip r:embed="rId4"/>
          <a:stretch>
            <a:fillRect/>
          </a:stretch>
        </p:blipFill>
        <p:spPr>
          <a:xfrm>
            <a:off x="1090904" y="4046401"/>
            <a:ext cx="2948966" cy="1647387"/>
          </a:xfrm>
          <a:prstGeom prst="rect">
            <a:avLst/>
          </a:prstGeom>
        </p:spPr>
      </p:pic>
      <p:pic>
        <p:nvPicPr>
          <p:cNvPr id="11" name="Picture 10">
            <a:extLst>
              <a:ext uri="{FF2B5EF4-FFF2-40B4-BE49-F238E27FC236}">
                <a16:creationId xmlns:a16="http://schemas.microsoft.com/office/drawing/2014/main" id="{7C9B719A-5B93-DABC-B666-B45FFAB7F023}"/>
              </a:ext>
            </a:extLst>
          </p:cNvPr>
          <p:cNvPicPr>
            <a:picLocks noChangeAspect="1"/>
          </p:cNvPicPr>
          <p:nvPr/>
        </p:nvPicPr>
        <p:blipFill>
          <a:blip r:embed="rId5"/>
          <a:stretch>
            <a:fillRect/>
          </a:stretch>
        </p:blipFill>
        <p:spPr>
          <a:xfrm>
            <a:off x="7628717" y="3483418"/>
            <a:ext cx="3220258" cy="3120318"/>
          </a:xfrm>
          <a:prstGeom prst="rect">
            <a:avLst/>
          </a:prstGeom>
        </p:spPr>
      </p:pic>
      <p:sp>
        <p:nvSpPr>
          <p:cNvPr id="12" name="TextBox 11">
            <a:extLst>
              <a:ext uri="{FF2B5EF4-FFF2-40B4-BE49-F238E27FC236}">
                <a16:creationId xmlns:a16="http://schemas.microsoft.com/office/drawing/2014/main" id="{9B344C3B-CE5B-EBE7-7FB7-25781CE01259}"/>
              </a:ext>
            </a:extLst>
          </p:cNvPr>
          <p:cNvSpPr txBox="1"/>
          <p:nvPr/>
        </p:nvSpPr>
        <p:spPr>
          <a:xfrm>
            <a:off x="255270" y="6286649"/>
            <a:ext cx="6096000" cy="461665"/>
          </a:xfrm>
          <a:prstGeom prst="rect">
            <a:avLst/>
          </a:prstGeom>
          <a:noFill/>
        </p:spPr>
        <p:txBody>
          <a:bodyPr wrap="square">
            <a:spAutoFit/>
          </a:bodyPr>
          <a:lstStyle/>
          <a:p>
            <a:r>
              <a:rPr lang="en-BE" sz="1200" dirty="0"/>
              <a:t>Subbiah V et al. Cancer discovery. 2020</a:t>
            </a:r>
            <a:endParaRPr lang="en-US" sz="1200" dirty="0"/>
          </a:p>
          <a:p>
            <a:r>
              <a:rPr lang="fr-FR" sz="1200" dirty="0" err="1"/>
              <a:t>Lengliné</a:t>
            </a:r>
            <a:r>
              <a:rPr lang="fr-FR" sz="1200" dirty="0"/>
              <a:t> E et al. Lancet </a:t>
            </a:r>
            <a:r>
              <a:rPr lang="fr-FR" sz="1200" dirty="0" err="1"/>
              <a:t>Oncol</a:t>
            </a:r>
            <a:r>
              <a:rPr lang="fr-FR" sz="1200" dirty="0"/>
              <a:t>. 2021</a:t>
            </a:r>
            <a:endParaRPr lang="en-BE" sz="1200" dirty="0"/>
          </a:p>
        </p:txBody>
      </p:sp>
    </p:spTree>
    <p:extLst>
      <p:ext uri="{BB962C8B-B14F-4D97-AF65-F5344CB8AC3E}">
        <p14:creationId xmlns:p14="http://schemas.microsoft.com/office/powerpoint/2010/main" val="94101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B9970-460A-9BA6-FC37-1F028A0E7E8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 ‘Master’ Protocols</a:t>
            </a:r>
            <a:endParaRPr lang="en-BE" sz="4000" dirty="0">
              <a:solidFill>
                <a:srgbClr val="FFFFFF"/>
              </a:solidFill>
            </a:endParaRPr>
          </a:p>
        </p:txBody>
      </p:sp>
      <p:sp>
        <p:nvSpPr>
          <p:cNvPr id="3" name="Content Placeholder 2">
            <a:extLst>
              <a:ext uri="{FF2B5EF4-FFF2-40B4-BE49-F238E27FC236}">
                <a16:creationId xmlns:a16="http://schemas.microsoft.com/office/drawing/2014/main" id="{A41F16BD-6E92-D08D-EB0C-317EBCCB2EA0}"/>
              </a:ext>
            </a:extLst>
          </p:cNvPr>
          <p:cNvSpPr>
            <a:spLocks/>
          </p:cNvSpPr>
          <p:nvPr/>
        </p:nvSpPr>
        <p:spPr>
          <a:xfrm>
            <a:off x="1407027" y="2112579"/>
            <a:ext cx="3845693" cy="3603269"/>
          </a:xfrm>
          <a:prstGeom prst="rect">
            <a:avLst/>
          </a:prstGeom>
        </p:spPr>
        <p:txBody>
          <a:bodyPr/>
          <a:lstStyle/>
          <a:p>
            <a:pPr defTabSz="374904">
              <a:spcAft>
                <a:spcPts val="600"/>
              </a:spcAft>
            </a:pPr>
            <a:r>
              <a:rPr lang="en-US" sz="2000" b="1" kern="1200" dirty="0">
                <a:solidFill>
                  <a:schemeClr val="tx1"/>
                </a:solidFill>
                <a:latin typeface="+mn-lt"/>
                <a:ea typeface="+mn-ea"/>
                <a:cs typeface="+mn-cs"/>
              </a:rPr>
              <a:t>Platform trial </a:t>
            </a:r>
            <a:r>
              <a:rPr lang="en-US" sz="2000" kern="1200" dirty="0">
                <a:solidFill>
                  <a:schemeClr val="tx1"/>
                </a:solidFill>
                <a:latin typeface="+mn-lt"/>
                <a:ea typeface="+mn-ea"/>
                <a:cs typeface="+mn-cs"/>
              </a:rPr>
              <a:t>: multi-arm with multi-stages which compare several group with the SAME control group</a:t>
            </a:r>
            <a:endParaRPr lang="en-BE" sz="2000" dirty="0"/>
          </a:p>
        </p:txBody>
      </p:sp>
      <p:pic>
        <p:nvPicPr>
          <p:cNvPr id="5" name="Picture 4">
            <a:extLst>
              <a:ext uri="{FF2B5EF4-FFF2-40B4-BE49-F238E27FC236}">
                <a16:creationId xmlns:a16="http://schemas.microsoft.com/office/drawing/2014/main" id="{5EA5941D-CCA5-AD03-8E12-FCAAC6078E9D}"/>
              </a:ext>
            </a:extLst>
          </p:cNvPr>
          <p:cNvPicPr>
            <a:picLocks noChangeAspect="1"/>
          </p:cNvPicPr>
          <p:nvPr/>
        </p:nvPicPr>
        <p:blipFill>
          <a:blip r:embed="rId2"/>
          <a:stretch>
            <a:fillRect/>
          </a:stretch>
        </p:blipFill>
        <p:spPr>
          <a:xfrm>
            <a:off x="8769405" y="423893"/>
            <a:ext cx="3007703" cy="1688195"/>
          </a:xfrm>
          <a:prstGeom prst="rect">
            <a:avLst/>
          </a:prstGeom>
        </p:spPr>
      </p:pic>
      <p:pic>
        <p:nvPicPr>
          <p:cNvPr id="2050" name="Picture 2" descr="Trail Design 101: Seven Ways To Make A Trail Fun - Dirt Artisans">
            <a:extLst>
              <a:ext uri="{FF2B5EF4-FFF2-40B4-BE49-F238E27FC236}">
                <a16:creationId xmlns:a16="http://schemas.microsoft.com/office/drawing/2014/main" id="{EBCE7C55-2E45-537E-BE53-47DBE3567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799" y="2805316"/>
            <a:ext cx="6899898" cy="38811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5C69214-95C9-87E8-20A7-52D127F734E7}"/>
              </a:ext>
            </a:extLst>
          </p:cNvPr>
          <p:cNvSpPr/>
          <p:nvPr/>
        </p:nvSpPr>
        <p:spPr>
          <a:xfrm>
            <a:off x="11965128" y="6036689"/>
            <a:ext cx="1243970" cy="735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4AC4F484-BB79-9EB3-8D6D-54FC5D46FF9E}"/>
              </a:ext>
            </a:extLst>
          </p:cNvPr>
          <p:cNvSpPr/>
          <p:nvPr/>
        </p:nvSpPr>
        <p:spPr>
          <a:xfrm>
            <a:off x="10831150" y="2804825"/>
            <a:ext cx="1243970" cy="735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DDE78EBB-4AE8-504D-C007-9A800D428EED}"/>
              </a:ext>
            </a:extLst>
          </p:cNvPr>
          <p:cNvSpPr/>
          <p:nvPr/>
        </p:nvSpPr>
        <p:spPr>
          <a:xfrm>
            <a:off x="10600137" y="6141532"/>
            <a:ext cx="1337568" cy="477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9E21A254-F60A-7FBF-9B93-B937DB76D031}"/>
              </a:ext>
            </a:extLst>
          </p:cNvPr>
          <p:cNvSpPr/>
          <p:nvPr/>
        </p:nvSpPr>
        <p:spPr>
          <a:xfrm>
            <a:off x="11965128" y="3429000"/>
            <a:ext cx="562942" cy="2615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41295469-C2D9-27D5-1130-2A5687AE0DE0}"/>
              </a:ext>
            </a:extLst>
          </p:cNvPr>
          <p:cNvSpPr txBox="1"/>
          <p:nvPr/>
        </p:nvSpPr>
        <p:spPr>
          <a:xfrm>
            <a:off x="404229" y="6082412"/>
            <a:ext cx="5011051" cy="276999"/>
          </a:xfrm>
          <a:prstGeom prst="rect">
            <a:avLst/>
          </a:prstGeom>
          <a:noFill/>
        </p:spPr>
        <p:txBody>
          <a:bodyPr wrap="square">
            <a:spAutoFit/>
          </a:bodyPr>
          <a:lstStyle/>
          <a:p>
            <a:pPr defTabSz="374904">
              <a:spcAft>
                <a:spcPts val="600"/>
              </a:spcAft>
            </a:pPr>
            <a:r>
              <a:rPr lang="en-US" sz="1200" kern="1200" dirty="0">
                <a:solidFill>
                  <a:schemeClr val="tx1"/>
                </a:solidFill>
                <a:latin typeface="+mn-lt"/>
                <a:ea typeface="+mn-ea"/>
                <a:cs typeface="+mn-cs"/>
              </a:rPr>
              <a:t>Normand, S.-L. T. NEJM. 2020.)</a:t>
            </a:r>
            <a:endParaRPr lang="en-BE" sz="1200" dirty="0"/>
          </a:p>
        </p:txBody>
      </p:sp>
    </p:spTree>
    <p:extLst>
      <p:ext uri="{BB962C8B-B14F-4D97-AF65-F5344CB8AC3E}">
        <p14:creationId xmlns:p14="http://schemas.microsoft.com/office/powerpoint/2010/main" val="286737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B9970-460A-9BA6-FC37-1F028A0E7E8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 ‘Master’ Protocols</a:t>
            </a:r>
            <a:endParaRPr lang="en-BE" sz="4000" dirty="0">
              <a:solidFill>
                <a:srgbClr val="FFFFFF"/>
              </a:solidFill>
            </a:endParaRPr>
          </a:p>
        </p:txBody>
      </p:sp>
      <p:sp>
        <p:nvSpPr>
          <p:cNvPr id="7" name="Rectangle 6">
            <a:extLst>
              <a:ext uri="{FF2B5EF4-FFF2-40B4-BE49-F238E27FC236}">
                <a16:creationId xmlns:a16="http://schemas.microsoft.com/office/drawing/2014/main" id="{4AC4F484-BB79-9EB3-8D6D-54FC5D46FF9E}"/>
              </a:ext>
            </a:extLst>
          </p:cNvPr>
          <p:cNvSpPr/>
          <p:nvPr/>
        </p:nvSpPr>
        <p:spPr>
          <a:xfrm>
            <a:off x="10831150" y="2804825"/>
            <a:ext cx="1243970" cy="735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DDE78EBB-4AE8-504D-C007-9A800D428EED}"/>
              </a:ext>
            </a:extLst>
          </p:cNvPr>
          <p:cNvSpPr/>
          <p:nvPr/>
        </p:nvSpPr>
        <p:spPr>
          <a:xfrm>
            <a:off x="10600137" y="6141532"/>
            <a:ext cx="1337568" cy="477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Content Placeholder 2">
            <a:extLst>
              <a:ext uri="{FF2B5EF4-FFF2-40B4-BE49-F238E27FC236}">
                <a16:creationId xmlns:a16="http://schemas.microsoft.com/office/drawing/2014/main" id="{7B9229CB-26FD-2981-195E-FA117743F2CE}"/>
              </a:ext>
            </a:extLst>
          </p:cNvPr>
          <p:cNvSpPr>
            <a:spLocks noGrp="1"/>
          </p:cNvSpPr>
          <p:nvPr>
            <p:ph idx="1"/>
          </p:nvPr>
        </p:nvSpPr>
        <p:spPr>
          <a:xfrm>
            <a:off x="838200" y="1825625"/>
            <a:ext cx="10515600" cy="4351338"/>
          </a:xfrm>
        </p:spPr>
        <p:txBody>
          <a:bodyPr/>
          <a:lstStyle/>
          <a:p>
            <a:r>
              <a:rPr lang="en-US" dirty="0"/>
              <a:t>Master Observational Trial : prospective, observational study that collect broadly biomarker and data on each participant. It combines master interventional trial and prospective trial.</a:t>
            </a:r>
          </a:p>
          <a:p>
            <a:endParaRPr lang="en-US" dirty="0"/>
          </a:p>
          <a:p>
            <a:r>
              <a:rPr lang="en-US" dirty="0"/>
              <a:t>GOAL : improve the collection and quality of Real World Data</a:t>
            </a:r>
            <a:endParaRPr lang="en-BE" dirty="0"/>
          </a:p>
        </p:txBody>
      </p:sp>
      <p:pic>
        <p:nvPicPr>
          <p:cNvPr id="10" name="Picture 9">
            <a:extLst>
              <a:ext uri="{FF2B5EF4-FFF2-40B4-BE49-F238E27FC236}">
                <a16:creationId xmlns:a16="http://schemas.microsoft.com/office/drawing/2014/main" id="{2DBB8D90-823F-4164-0739-3211E3EAA5B0}"/>
              </a:ext>
            </a:extLst>
          </p:cNvPr>
          <p:cNvPicPr>
            <a:picLocks noChangeAspect="1"/>
          </p:cNvPicPr>
          <p:nvPr/>
        </p:nvPicPr>
        <p:blipFill>
          <a:blip r:embed="rId2"/>
          <a:stretch>
            <a:fillRect/>
          </a:stretch>
        </p:blipFill>
        <p:spPr>
          <a:xfrm>
            <a:off x="7616952" y="4224529"/>
            <a:ext cx="4373392" cy="2435184"/>
          </a:xfrm>
          <a:prstGeom prst="rect">
            <a:avLst/>
          </a:prstGeom>
        </p:spPr>
      </p:pic>
      <p:sp>
        <p:nvSpPr>
          <p:cNvPr id="13" name="TextBox 12">
            <a:extLst>
              <a:ext uri="{FF2B5EF4-FFF2-40B4-BE49-F238E27FC236}">
                <a16:creationId xmlns:a16="http://schemas.microsoft.com/office/drawing/2014/main" id="{B41B621D-ED2B-779B-57A5-63665F957E17}"/>
              </a:ext>
            </a:extLst>
          </p:cNvPr>
          <p:cNvSpPr txBox="1"/>
          <p:nvPr/>
        </p:nvSpPr>
        <p:spPr>
          <a:xfrm>
            <a:off x="254295" y="6290381"/>
            <a:ext cx="609447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Subbiah V. Nature Med. 2022</a:t>
            </a:r>
            <a:endParaRPr lang="en-BE" sz="1200" dirty="0"/>
          </a:p>
        </p:txBody>
      </p:sp>
    </p:spTree>
    <p:extLst>
      <p:ext uri="{BB962C8B-B14F-4D97-AF65-F5344CB8AC3E}">
        <p14:creationId xmlns:p14="http://schemas.microsoft.com/office/powerpoint/2010/main" val="130429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A5C-9563-E404-EF48-44A3240A2A6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Plan of the lesson</a:t>
            </a:r>
            <a:endParaRPr lang="en-BE" sz="4000">
              <a:solidFill>
                <a:srgbClr val="FFFFFF"/>
              </a:solidFill>
            </a:endParaRPr>
          </a:p>
        </p:txBody>
      </p:sp>
      <p:sp>
        <p:nvSpPr>
          <p:cNvPr id="3" name="Content Placeholder 2">
            <a:extLst>
              <a:ext uri="{FF2B5EF4-FFF2-40B4-BE49-F238E27FC236}">
                <a16:creationId xmlns:a16="http://schemas.microsoft.com/office/drawing/2014/main" id="{EE91B4DA-CCB3-7F15-3E60-387C309F9688}"/>
              </a:ext>
            </a:extLst>
          </p:cNvPr>
          <p:cNvSpPr>
            <a:spLocks noGrp="1"/>
          </p:cNvSpPr>
          <p:nvPr>
            <p:ph idx="1"/>
          </p:nvPr>
        </p:nvSpPr>
        <p:spPr>
          <a:xfrm>
            <a:off x="1371599" y="2318197"/>
            <a:ext cx="9724031" cy="3683358"/>
          </a:xfrm>
        </p:spPr>
        <p:txBody>
          <a:bodyPr anchor="ctr">
            <a:normAutofit/>
          </a:bodyPr>
          <a:lstStyle/>
          <a:p>
            <a:pPr marL="0" indent="0">
              <a:buNone/>
            </a:pPr>
            <a:r>
              <a:rPr lang="en-US" sz="2000" dirty="0"/>
              <a:t>1. Evidence based medicine for rare diseases</a:t>
            </a:r>
          </a:p>
          <a:p>
            <a:pPr>
              <a:buFontTx/>
              <a:buChar char="-"/>
            </a:pPr>
            <a:r>
              <a:rPr lang="en-US" sz="2000" dirty="0"/>
              <a:t>What is EBM?</a:t>
            </a:r>
          </a:p>
          <a:p>
            <a:pPr>
              <a:buFontTx/>
              <a:buChar char="-"/>
            </a:pPr>
            <a:r>
              <a:rPr lang="en-US" sz="2000" dirty="0"/>
              <a:t>What are rare diseases?</a:t>
            </a:r>
          </a:p>
          <a:p>
            <a:pPr>
              <a:buFontTx/>
              <a:buChar char="-"/>
            </a:pPr>
            <a:r>
              <a:rPr lang="en-US" sz="2000" dirty="0"/>
              <a:t>How can we mix EBM with rare diseases?</a:t>
            </a:r>
          </a:p>
          <a:p>
            <a:pPr marL="0" indent="0">
              <a:buNone/>
            </a:pPr>
            <a:endParaRPr lang="en-US" sz="2000" dirty="0"/>
          </a:p>
          <a:p>
            <a:pPr marL="0" indent="0">
              <a:buNone/>
            </a:pPr>
            <a:r>
              <a:rPr lang="en-US" sz="2000" dirty="0"/>
              <a:t>2. Introduction to Artificial Intelligence</a:t>
            </a:r>
          </a:p>
          <a:p>
            <a:pPr>
              <a:buFontTx/>
              <a:buChar char="-"/>
            </a:pPr>
            <a:r>
              <a:rPr lang="en-US" sz="2000" dirty="0"/>
              <a:t>What is AI?</a:t>
            </a:r>
          </a:p>
          <a:p>
            <a:pPr>
              <a:buFontTx/>
              <a:buChar char="-"/>
            </a:pPr>
            <a:r>
              <a:rPr lang="en-US" sz="2000" dirty="0"/>
              <a:t>How it works?</a:t>
            </a:r>
          </a:p>
          <a:p>
            <a:pPr>
              <a:buFontTx/>
              <a:buChar char="-"/>
            </a:pPr>
            <a:r>
              <a:rPr lang="en-US" sz="2000" dirty="0"/>
              <a:t>Concrete examples of applications</a:t>
            </a:r>
            <a:endParaRPr lang="en-BE" sz="2000" dirty="0"/>
          </a:p>
        </p:txBody>
      </p:sp>
    </p:spTree>
    <p:extLst>
      <p:ext uri="{BB962C8B-B14F-4D97-AF65-F5344CB8AC3E}">
        <p14:creationId xmlns:p14="http://schemas.microsoft.com/office/powerpoint/2010/main" val="309871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81D35-7D2F-661B-02EE-8F2FFD0BB7E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 Adapted clinical data</a:t>
            </a:r>
            <a:endParaRPr lang="en-BE" sz="4000">
              <a:solidFill>
                <a:srgbClr val="FFFFFF"/>
              </a:solidFill>
            </a:endParaRPr>
          </a:p>
        </p:txBody>
      </p:sp>
      <p:sp>
        <p:nvSpPr>
          <p:cNvPr id="3" name="Content Placeholder 2">
            <a:extLst>
              <a:ext uri="{FF2B5EF4-FFF2-40B4-BE49-F238E27FC236}">
                <a16:creationId xmlns:a16="http://schemas.microsoft.com/office/drawing/2014/main" id="{5A77A549-9034-1B67-5C09-B12AFD37FC2D}"/>
              </a:ext>
            </a:extLst>
          </p:cNvPr>
          <p:cNvSpPr>
            <a:spLocks noGrp="1"/>
          </p:cNvSpPr>
          <p:nvPr>
            <p:ph idx="1"/>
          </p:nvPr>
        </p:nvSpPr>
        <p:spPr>
          <a:xfrm>
            <a:off x="1371599" y="2318197"/>
            <a:ext cx="9724031" cy="3683358"/>
          </a:xfrm>
        </p:spPr>
        <p:txBody>
          <a:bodyPr anchor="ctr">
            <a:normAutofit/>
          </a:bodyPr>
          <a:lstStyle/>
          <a:p>
            <a:r>
              <a:rPr lang="en-US" sz="2000" dirty="0"/>
              <a:t>Using “new” control group </a:t>
            </a:r>
          </a:p>
          <a:p>
            <a:pPr>
              <a:buFontTx/>
              <a:buChar char="-"/>
            </a:pPr>
            <a:r>
              <a:rPr lang="en-US" sz="2000" dirty="0"/>
              <a:t>retrospective chart of RWD (NCT04285723)</a:t>
            </a:r>
          </a:p>
          <a:p>
            <a:pPr>
              <a:buFontTx/>
              <a:buChar char="-"/>
            </a:pPr>
            <a:r>
              <a:rPr lang="en-US" sz="2000" dirty="0"/>
              <a:t>Synthetic control arms (derived from RWD) (ARROW Study in lung cancer, SPRINT trial in neurofibroma)</a:t>
            </a:r>
          </a:p>
          <a:p>
            <a:pPr marL="0" indent="0">
              <a:buNone/>
            </a:pPr>
            <a:endParaRPr lang="en-US" sz="2000" dirty="0"/>
          </a:p>
          <a:p>
            <a:r>
              <a:rPr lang="en-US" sz="2000" dirty="0"/>
              <a:t>N-of-1 trial : single patient clinical trial (i.e. Castleman disease and IL-6 blockade refractory) </a:t>
            </a:r>
            <a:endParaRPr lang="en-BE" sz="2000" dirty="0"/>
          </a:p>
        </p:txBody>
      </p:sp>
      <p:sp>
        <p:nvSpPr>
          <p:cNvPr id="5" name="TextBox 4">
            <a:extLst>
              <a:ext uri="{FF2B5EF4-FFF2-40B4-BE49-F238E27FC236}">
                <a16:creationId xmlns:a16="http://schemas.microsoft.com/office/drawing/2014/main" id="{1AFAC40C-F6F3-5697-B7EA-19141107CE25}"/>
              </a:ext>
            </a:extLst>
          </p:cNvPr>
          <p:cNvSpPr txBox="1"/>
          <p:nvPr/>
        </p:nvSpPr>
        <p:spPr>
          <a:xfrm>
            <a:off x="225098" y="6245111"/>
            <a:ext cx="6094476" cy="276999"/>
          </a:xfrm>
          <a:prstGeom prst="rect">
            <a:avLst/>
          </a:prstGeom>
          <a:noFill/>
        </p:spPr>
        <p:txBody>
          <a:bodyPr wrap="square">
            <a:spAutoFit/>
          </a:bodyPr>
          <a:lstStyle/>
          <a:p>
            <a:r>
              <a:rPr lang="en-US" sz="1200" dirty="0" err="1"/>
              <a:t>Fajgenbaum</a:t>
            </a:r>
            <a:r>
              <a:rPr lang="en-US" sz="1200" dirty="0"/>
              <a:t>, D. C. et al. J. Clin. </a:t>
            </a:r>
            <a:r>
              <a:rPr lang="en-US" sz="1200" dirty="0" err="1"/>
              <a:t>Investig</a:t>
            </a:r>
            <a:r>
              <a:rPr lang="en-US" sz="1200" dirty="0"/>
              <a:t>. 2019</a:t>
            </a:r>
            <a:endParaRPr lang="en-BE" sz="1200" dirty="0"/>
          </a:p>
        </p:txBody>
      </p:sp>
    </p:spTree>
    <p:extLst>
      <p:ext uri="{BB962C8B-B14F-4D97-AF65-F5344CB8AC3E}">
        <p14:creationId xmlns:p14="http://schemas.microsoft.com/office/powerpoint/2010/main" val="371613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81D35-7D2F-661B-02EE-8F2FFD0BB7E2}"/>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From EBM to Personalized Medicine for RDs</a:t>
            </a:r>
            <a:endParaRPr lang="en-BE" sz="4000" dirty="0">
              <a:solidFill>
                <a:schemeClr val="bg1"/>
              </a:solidFill>
            </a:endParaRPr>
          </a:p>
        </p:txBody>
      </p:sp>
      <p:sp>
        <p:nvSpPr>
          <p:cNvPr id="3" name="Content Placeholder 2">
            <a:extLst>
              <a:ext uri="{FF2B5EF4-FFF2-40B4-BE49-F238E27FC236}">
                <a16:creationId xmlns:a16="http://schemas.microsoft.com/office/drawing/2014/main" id="{5A77A549-9034-1B67-5C09-B12AFD37FC2D}"/>
              </a:ext>
            </a:extLst>
          </p:cNvPr>
          <p:cNvSpPr>
            <a:spLocks noGrp="1"/>
          </p:cNvSpPr>
          <p:nvPr>
            <p:ph idx="1"/>
          </p:nvPr>
        </p:nvSpPr>
        <p:spPr>
          <a:xfrm>
            <a:off x="1371599" y="2318197"/>
            <a:ext cx="9724031" cy="3683358"/>
          </a:xfrm>
        </p:spPr>
        <p:txBody>
          <a:bodyPr anchor="ctr">
            <a:normAutofit/>
          </a:bodyPr>
          <a:lstStyle/>
          <a:p>
            <a:endParaRPr lang="en-BE" sz="2000" dirty="0"/>
          </a:p>
        </p:txBody>
      </p:sp>
      <p:sp>
        <p:nvSpPr>
          <p:cNvPr id="5" name="TextBox 4">
            <a:extLst>
              <a:ext uri="{FF2B5EF4-FFF2-40B4-BE49-F238E27FC236}">
                <a16:creationId xmlns:a16="http://schemas.microsoft.com/office/drawing/2014/main" id="{1AFAC40C-F6F3-5697-B7EA-19141107CE25}"/>
              </a:ext>
            </a:extLst>
          </p:cNvPr>
          <p:cNvSpPr txBox="1"/>
          <p:nvPr/>
        </p:nvSpPr>
        <p:spPr>
          <a:xfrm>
            <a:off x="194618" y="6286463"/>
            <a:ext cx="6094476" cy="276999"/>
          </a:xfrm>
          <a:prstGeom prst="rect">
            <a:avLst/>
          </a:prstGeom>
          <a:noFill/>
        </p:spPr>
        <p:txBody>
          <a:bodyPr wrap="square">
            <a:spAutoFit/>
          </a:bodyPr>
          <a:lstStyle/>
          <a:p>
            <a:r>
              <a:rPr lang="da-DK" sz="1200" dirty="0"/>
              <a:t>Billingham L et al. Lancet Oncol. 2016</a:t>
            </a:r>
            <a:endParaRPr lang="en-BE" sz="1200" dirty="0"/>
          </a:p>
        </p:txBody>
      </p:sp>
      <p:pic>
        <p:nvPicPr>
          <p:cNvPr id="4" name="Picture 3">
            <a:extLst>
              <a:ext uri="{FF2B5EF4-FFF2-40B4-BE49-F238E27FC236}">
                <a16:creationId xmlns:a16="http://schemas.microsoft.com/office/drawing/2014/main" id="{64C8AC59-5BA0-40A3-72E3-218220D5EE88}"/>
              </a:ext>
            </a:extLst>
          </p:cNvPr>
          <p:cNvPicPr>
            <a:picLocks noChangeAspect="1"/>
          </p:cNvPicPr>
          <p:nvPr/>
        </p:nvPicPr>
        <p:blipFill>
          <a:blip r:embed="rId3"/>
          <a:stretch>
            <a:fillRect/>
          </a:stretch>
        </p:blipFill>
        <p:spPr>
          <a:xfrm>
            <a:off x="4623744" y="2024888"/>
            <a:ext cx="5764312" cy="4690872"/>
          </a:xfrm>
          <a:prstGeom prst="rect">
            <a:avLst/>
          </a:prstGeom>
        </p:spPr>
      </p:pic>
    </p:spTree>
    <p:extLst>
      <p:ext uri="{BB962C8B-B14F-4D97-AF65-F5344CB8AC3E}">
        <p14:creationId xmlns:p14="http://schemas.microsoft.com/office/powerpoint/2010/main" val="287476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5" name="Rectangle 1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544FFD6-7CB0-3537-03ED-A2247913AA23}"/>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Artificial Intelligence</a:t>
            </a:r>
            <a:endParaRPr lang="en-BE" sz="4000" dirty="0">
              <a:solidFill>
                <a:schemeClr val="bg1"/>
              </a:solidFill>
            </a:endParaRPr>
          </a:p>
        </p:txBody>
      </p:sp>
      <p:pic>
        <p:nvPicPr>
          <p:cNvPr id="3074" name="Picture 2" descr="Timeline of machine learning">
            <a:extLst>
              <a:ext uri="{FF2B5EF4-FFF2-40B4-BE49-F238E27FC236}">
                <a16:creationId xmlns:a16="http://schemas.microsoft.com/office/drawing/2014/main" id="{FE3ED4FA-A673-E01F-C033-44F90551A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15" y="1669143"/>
            <a:ext cx="9098199" cy="51177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27D4-503B-B43E-B435-F7B8CCEA46FA}"/>
              </a:ext>
            </a:extLst>
          </p:cNvPr>
          <p:cNvPicPr>
            <a:picLocks noChangeAspect="1"/>
          </p:cNvPicPr>
          <p:nvPr/>
        </p:nvPicPr>
        <p:blipFill>
          <a:blip r:embed="rId3"/>
          <a:stretch>
            <a:fillRect/>
          </a:stretch>
        </p:blipFill>
        <p:spPr>
          <a:xfrm>
            <a:off x="8109239" y="787730"/>
            <a:ext cx="3733917" cy="2121834"/>
          </a:xfrm>
          <a:prstGeom prst="rect">
            <a:avLst/>
          </a:prstGeom>
        </p:spPr>
      </p:pic>
    </p:spTree>
    <p:extLst>
      <p:ext uri="{BB962C8B-B14F-4D97-AF65-F5344CB8AC3E}">
        <p14:creationId xmlns:p14="http://schemas.microsoft.com/office/powerpoint/2010/main" val="21435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5" name="Rectangle 1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544FFD6-7CB0-3537-03ED-A2247913AA23}"/>
              </a:ext>
            </a:extLst>
          </p:cNvPr>
          <p:cNvSpPr>
            <a:spLocks noGrp="1"/>
          </p:cNvSpPr>
          <p:nvPr>
            <p:ph type="title"/>
          </p:nvPr>
        </p:nvSpPr>
        <p:spPr>
          <a:xfrm>
            <a:off x="1371598" y="319314"/>
            <a:ext cx="9477377" cy="1030515"/>
          </a:xfrm>
        </p:spPr>
        <p:txBody>
          <a:bodyPr anchor="ctr">
            <a:normAutofit/>
          </a:bodyPr>
          <a:lstStyle/>
          <a:p>
            <a:r>
              <a:rPr lang="en-US" sz="4000" dirty="0">
                <a:solidFill>
                  <a:srgbClr val="FFFFFF"/>
                </a:solidFill>
              </a:rPr>
              <a:t>What is AI?</a:t>
            </a:r>
            <a:endParaRPr lang="en-BE" sz="4000" dirty="0">
              <a:solidFill>
                <a:srgbClr val="FFFFFF"/>
              </a:solidFill>
            </a:endParaRPr>
          </a:p>
        </p:txBody>
      </p:sp>
      <p:pic>
        <p:nvPicPr>
          <p:cNvPr id="7" name="Picture 6">
            <a:extLst>
              <a:ext uri="{FF2B5EF4-FFF2-40B4-BE49-F238E27FC236}">
                <a16:creationId xmlns:a16="http://schemas.microsoft.com/office/drawing/2014/main" id="{1BD6343A-4761-07D5-85F2-3F5D3DCA35AF}"/>
              </a:ext>
            </a:extLst>
          </p:cNvPr>
          <p:cNvPicPr>
            <a:picLocks noChangeAspect="1"/>
          </p:cNvPicPr>
          <p:nvPr/>
        </p:nvPicPr>
        <p:blipFill>
          <a:blip r:embed="rId2"/>
          <a:stretch>
            <a:fillRect/>
          </a:stretch>
        </p:blipFill>
        <p:spPr>
          <a:xfrm>
            <a:off x="222952" y="2050595"/>
            <a:ext cx="5713897" cy="4228285"/>
          </a:xfrm>
          <a:prstGeom prst="rect">
            <a:avLst/>
          </a:prstGeom>
        </p:spPr>
      </p:pic>
      <p:pic>
        <p:nvPicPr>
          <p:cNvPr id="5" name="Picture 4">
            <a:extLst>
              <a:ext uri="{FF2B5EF4-FFF2-40B4-BE49-F238E27FC236}">
                <a16:creationId xmlns:a16="http://schemas.microsoft.com/office/drawing/2014/main" id="{5C126287-3486-32E0-35ED-B27A6017E446}"/>
              </a:ext>
            </a:extLst>
          </p:cNvPr>
          <p:cNvPicPr>
            <a:picLocks noChangeAspect="1"/>
          </p:cNvPicPr>
          <p:nvPr/>
        </p:nvPicPr>
        <p:blipFill>
          <a:blip r:embed="rId3"/>
          <a:stretch>
            <a:fillRect/>
          </a:stretch>
        </p:blipFill>
        <p:spPr>
          <a:xfrm>
            <a:off x="6267670" y="2074130"/>
            <a:ext cx="5913685" cy="4228285"/>
          </a:xfrm>
          <a:prstGeom prst="rect">
            <a:avLst/>
          </a:prstGeom>
        </p:spPr>
      </p:pic>
    </p:spTree>
    <p:extLst>
      <p:ext uri="{BB962C8B-B14F-4D97-AF65-F5344CB8AC3E}">
        <p14:creationId xmlns:p14="http://schemas.microsoft.com/office/powerpoint/2010/main" val="2400097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5" name="Rectangle 1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544FFD6-7CB0-3537-03ED-A2247913AA23}"/>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What is (Artificial) Intelligence?</a:t>
            </a:r>
            <a:endParaRPr lang="en-BE" sz="4000" dirty="0">
              <a:solidFill>
                <a:schemeClr val="bg1"/>
              </a:solidFill>
            </a:endParaRPr>
          </a:p>
        </p:txBody>
      </p:sp>
      <p:pic>
        <p:nvPicPr>
          <p:cNvPr id="4098" name="Picture 2" descr="difference between artificial intelligence machine learning and deep learning">
            <a:extLst>
              <a:ext uri="{FF2B5EF4-FFF2-40B4-BE49-F238E27FC236}">
                <a16:creationId xmlns:a16="http://schemas.microsoft.com/office/drawing/2014/main" id="{DBE36281-9643-9F93-76EA-EC78FDB64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74" y="1750422"/>
            <a:ext cx="5940230" cy="44551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5B3772E-327E-C039-5E17-B7BA7FAB5DA6}"/>
              </a:ext>
            </a:extLst>
          </p:cNvPr>
          <p:cNvPicPr>
            <a:picLocks noChangeAspect="1"/>
          </p:cNvPicPr>
          <p:nvPr/>
        </p:nvPicPr>
        <p:blipFill>
          <a:blip r:embed="rId3"/>
          <a:stretch>
            <a:fillRect/>
          </a:stretch>
        </p:blipFill>
        <p:spPr>
          <a:xfrm>
            <a:off x="6609806" y="1777854"/>
            <a:ext cx="4577620" cy="4387452"/>
          </a:xfrm>
          <a:prstGeom prst="rect">
            <a:avLst/>
          </a:prstGeom>
        </p:spPr>
      </p:pic>
      <p:sp>
        <p:nvSpPr>
          <p:cNvPr id="4" name="Content Placeholder 2">
            <a:extLst>
              <a:ext uri="{FF2B5EF4-FFF2-40B4-BE49-F238E27FC236}">
                <a16:creationId xmlns:a16="http://schemas.microsoft.com/office/drawing/2014/main" id="{B89A48D9-237A-7CA5-BD63-9CE6BA79DCB9}"/>
              </a:ext>
            </a:extLst>
          </p:cNvPr>
          <p:cNvSpPr>
            <a:spLocks noGrp="1"/>
          </p:cNvSpPr>
          <p:nvPr>
            <p:ph idx="1"/>
          </p:nvPr>
        </p:nvSpPr>
        <p:spPr>
          <a:xfrm>
            <a:off x="838200" y="1825625"/>
            <a:ext cx="10515600" cy="4351338"/>
          </a:xfrm>
        </p:spPr>
        <p:txBody>
          <a:bodyPr/>
          <a:lstStyle/>
          <a:p>
            <a:endParaRPr lang="en-BE"/>
          </a:p>
        </p:txBody>
      </p:sp>
      <p:sp>
        <p:nvSpPr>
          <p:cNvPr id="6" name="TextBox 5">
            <a:extLst>
              <a:ext uri="{FF2B5EF4-FFF2-40B4-BE49-F238E27FC236}">
                <a16:creationId xmlns:a16="http://schemas.microsoft.com/office/drawing/2014/main" id="{5B4AE10F-4650-645F-9981-919BEAABAB0A}"/>
              </a:ext>
            </a:extLst>
          </p:cNvPr>
          <p:cNvSpPr txBox="1"/>
          <p:nvPr/>
        </p:nvSpPr>
        <p:spPr>
          <a:xfrm>
            <a:off x="8394193" y="6414484"/>
            <a:ext cx="4669536" cy="276999"/>
          </a:xfrm>
          <a:prstGeom prst="rect">
            <a:avLst/>
          </a:prstGeom>
          <a:noFill/>
        </p:spPr>
        <p:txBody>
          <a:bodyPr wrap="square" rtlCol="0">
            <a:spAutoFit/>
          </a:bodyPr>
          <a:lstStyle/>
          <a:p>
            <a:r>
              <a:rPr lang="en-US" sz="1200" dirty="0"/>
              <a:t>Image credits : CS188, UC Berkeley</a:t>
            </a:r>
            <a:endParaRPr lang="en-BE" sz="1200" dirty="0"/>
          </a:p>
        </p:txBody>
      </p:sp>
    </p:spTree>
    <p:extLst>
      <p:ext uri="{BB962C8B-B14F-4D97-AF65-F5344CB8AC3E}">
        <p14:creationId xmlns:p14="http://schemas.microsoft.com/office/powerpoint/2010/main" val="2456904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5" name="Rectangle 1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544FFD6-7CB0-3537-03ED-A2247913AA23}"/>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What is (Artificial) Intelligence?</a:t>
            </a:r>
            <a:endParaRPr lang="en-BE" sz="4000" dirty="0">
              <a:solidFill>
                <a:schemeClr val="bg1"/>
              </a:solidFill>
            </a:endParaRPr>
          </a:p>
        </p:txBody>
      </p:sp>
      <p:pic>
        <p:nvPicPr>
          <p:cNvPr id="5" name="Picture 4">
            <a:extLst>
              <a:ext uri="{FF2B5EF4-FFF2-40B4-BE49-F238E27FC236}">
                <a16:creationId xmlns:a16="http://schemas.microsoft.com/office/drawing/2014/main" id="{946F098F-7967-8A67-21F6-E49AC192E639}"/>
              </a:ext>
            </a:extLst>
          </p:cNvPr>
          <p:cNvPicPr>
            <a:picLocks noChangeAspect="1"/>
          </p:cNvPicPr>
          <p:nvPr/>
        </p:nvPicPr>
        <p:blipFill>
          <a:blip r:embed="rId2"/>
          <a:stretch>
            <a:fillRect/>
          </a:stretch>
        </p:blipFill>
        <p:spPr>
          <a:xfrm>
            <a:off x="4561573" y="2407919"/>
            <a:ext cx="7143937" cy="3612193"/>
          </a:xfrm>
          <a:prstGeom prst="rect">
            <a:avLst/>
          </a:prstGeom>
        </p:spPr>
      </p:pic>
      <p:sp>
        <p:nvSpPr>
          <p:cNvPr id="3" name="TextBox 2">
            <a:extLst>
              <a:ext uri="{FF2B5EF4-FFF2-40B4-BE49-F238E27FC236}">
                <a16:creationId xmlns:a16="http://schemas.microsoft.com/office/drawing/2014/main" id="{D0553936-DE14-268C-198B-55C2F1D419C8}"/>
              </a:ext>
            </a:extLst>
          </p:cNvPr>
          <p:cNvSpPr txBox="1"/>
          <p:nvPr/>
        </p:nvSpPr>
        <p:spPr>
          <a:xfrm>
            <a:off x="343773" y="2407919"/>
            <a:ext cx="3502152" cy="1938992"/>
          </a:xfrm>
          <a:prstGeom prst="rect">
            <a:avLst/>
          </a:prstGeom>
          <a:noFill/>
        </p:spPr>
        <p:txBody>
          <a:bodyPr wrap="square" rtlCol="0">
            <a:spAutoFit/>
          </a:bodyPr>
          <a:lstStyle/>
          <a:p>
            <a:r>
              <a:rPr lang="en-US" sz="2000" b="0" i="0" dirty="0">
                <a:effectLst/>
              </a:rPr>
              <a:t>Aeronautics is not defined as the field of making machines</a:t>
            </a:r>
            <a:br>
              <a:rPr lang="en-US" sz="2000" dirty="0"/>
            </a:br>
            <a:r>
              <a:rPr lang="en-US" sz="2000" b="0" i="0" dirty="0">
                <a:effectLst/>
              </a:rPr>
              <a:t>that fly so exactly like pigeons that they can fool even other pigeons.</a:t>
            </a:r>
            <a:endParaRPr lang="en-BE" sz="2000" dirty="0"/>
          </a:p>
          <a:p>
            <a:endParaRPr lang="en-BE" sz="2000" dirty="0"/>
          </a:p>
        </p:txBody>
      </p:sp>
    </p:spTree>
    <p:extLst>
      <p:ext uri="{BB962C8B-B14F-4D97-AF65-F5344CB8AC3E}">
        <p14:creationId xmlns:p14="http://schemas.microsoft.com/office/powerpoint/2010/main" val="3062997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a:solidFill>
                  <a:srgbClr val="FFFFFF"/>
                </a:solidFill>
              </a:rPr>
              <a:t>What is AI?</a:t>
            </a:r>
            <a:endParaRPr lang="en-BE" sz="4000">
              <a:solidFill>
                <a:srgbClr val="FFFFFF"/>
              </a:solidFill>
            </a:endParaRPr>
          </a:p>
        </p:txBody>
      </p:sp>
      <p:pic>
        <p:nvPicPr>
          <p:cNvPr id="5124" name="Picture 4">
            <a:extLst>
              <a:ext uri="{FF2B5EF4-FFF2-40B4-BE49-F238E27FC236}">
                <a16:creationId xmlns:a16="http://schemas.microsoft.com/office/drawing/2014/main" id="{00CF2277-E7CD-7485-BB4B-9DD8CE1CF7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3721" y="1855740"/>
            <a:ext cx="3033918" cy="46675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226E5E0-2AE0-3AF8-2643-0F28EEDFC7FC}"/>
              </a:ext>
            </a:extLst>
          </p:cNvPr>
          <p:cNvPicPr>
            <a:picLocks noChangeAspect="1"/>
          </p:cNvPicPr>
          <p:nvPr/>
        </p:nvPicPr>
        <p:blipFill>
          <a:blip r:embed="rId4"/>
          <a:stretch>
            <a:fillRect/>
          </a:stretch>
        </p:blipFill>
        <p:spPr>
          <a:xfrm>
            <a:off x="4433258" y="1775902"/>
            <a:ext cx="7229667" cy="4030537"/>
          </a:xfrm>
          <a:prstGeom prst="rect">
            <a:avLst/>
          </a:prstGeom>
        </p:spPr>
      </p:pic>
      <p:sp>
        <p:nvSpPr>
          <p:cNvPr id="6" name="TextBox 5">
            <a:extLst>
              <a:ext uri="{FF2B5EF4-FFF2-40B4-BE49-F238E27FC236}">
                <a16:creationId xmlns:a16="http://schemas.microsoft.com/office/drawing/2014/main" id="{143823D8-BD90-610E-EBEB-FE6525213206}"/>
              </a:ext>
            </a:extLst>
          </p:cNvPr>
          <p:cNvSpPr txBox="1"/>
          <p:nvPr/>
        </p:nvSpPr>
        <p:spPr>
          <a:xfrm>
            <a:off x="4433258" y="6261687"/>
            <a:ext cx="6103620" cy="276999"/>
          </a:xfrm>
          <a:prstGeom prst="rect">
            <a:avLst/>
          </a:prstGeom>
          <a:noFill/>
        </p:spPr>
        <p:txBody>
          <a:bodyPr wrap="square">
            <a:spAutoFit/>
          </a:bodyPr>
          <a:lstStyle/>
          <a:p>
            <a:r>
              <a:rPr lang="fr-FR" sz="1200" dirty="0"/>
              <a:t>Hu Z et al. Front </a:t>
            </a:r>
            <a:r>
              <a:rPr lang="fr-FR" sz="1200" dirty="0" err="1"/>
              <a:t>Immunol</a:t>
            </a:r>
            <a:r>
              <a:rPr lang="fr-FR" sz="1200" dirty="0"/>
              <a:t> 2021</a:t>
            </a:r>
            <a:endParaRPr lang="en-BE" sz="1200" dirty="0"/>
          </a:p>
        </p:txBody>
      </p:sp>
    </p:spTree>
    <p:extLst>
      <p:ext uri="{BB962C8B-B14F-4D97-AF65-F5344CB8AC3E}">
        <p14:creationId xmlns:p14="http://schemas.microsoft.com/office/powerpoint/2010/main" val="4068554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a:t>
            </a:r>
            <a:endParaRPr lang="en-BE" sz="4000" dirty="0">
              <a:solidFill>
                <a:schemeClr val="bg1"/>
              </a:solidFill>
            </a:endParaRPr>
          </a:p>
        </p:txBody>
      </p:sp>
      <p:sp>
        <p:nvSpPr>
          <p:cNvPr id="3" name="Content Placeholder 2">
            <a:extLst>
              <a:ext uri="{FF2B5EF4-FFF2-40B4-BE49-F238E27FC236}">
                <a16:creationId xmlns:a16="http://schemas.microsoft.com/office/drawing/2014/main" id="{AEEDD449-FF63-4D17-7615-C9B57190DA39}"/>
              </a:ext>
            </a:extLst>
          </p:cNvPr>
          <p:cNvSpPr>
            <a:spLocks noGrp="1"/>
          </p:cNvSpPr>
          <p:nvPr>
            <p:ph idx="1"/>
          </p:nvPr>
        </p:nvSpPr>
        <p:spPr>
          <a:xfrm>
            <a:off x="838200" y="1825625"/>
            <a:ext cx="5745480" cy="4351338"/>
          </a:xfrm>
        </p:spPr>
        <p:txBody>
          <a:bodyPr/>
          <a:lstStyle/>
          <a:p>
            <a:pPr marL="0" indent="0">
              <a:buNone/>
            </a:pPr>
            <a:r>
              <a:rPr lang="en-US" dirty="0"/>
              <a:t>You want to predict some variable (output) from initial variable (input)</a:t>
            </a:r>
            <a:endParaRPr lang="en-BE" dirty="0"/>
          </a:p>
        </p:txBody>
      </p:sp>
      <p:pic>
        <p:nvPicPr>
          <p:cNvPr id="4" name="Picture 3">
            <a:extLst>
              <a:ext uri="{FF2B5EF4-FFF2-40B4-BE49-F238E27FC236}">
                <a16:creationId xmlns:a16="http://schemas.microsoft.com/office/drawing/2014/main" id="{0AB664B0-6781-84BE-213A-6EF680811CBD}"/>
              </a:ext>
            </a:extLst>
          </p:cNvPr>
          <p:cNvPicPr>
            <a:picLocks noChangeAspect="1"/>
          </p:cNvPicPr>
          <p:nvPr/>
        </p:nvPicPr>
        <p:blipFill>
          <a:blip r:embed="rId3"/>
          <a:stretch>
            <a:fillRect/>
          </a:stretch>
        </p:blipFill>
        <p:spPr>
          <a:xfrm>
            <a:off x="7650260" y="1825625"/>
            <a:ext cx="3176609" cy="4667250"/>
          </a:xfrm>
          <a:prstGeom prst="rect">
            <a:avLst/>
          </a:prstGeom>
        </p:spPr>
      </p:pic>
      <p:sp>
        <p:nvSpPr>
          <p:cNvPr id="8" name="TextBox 7">
            <a:extLst>
              <a:ext uri="{FF2B5EF4-FFF2-40B4-BE49-F238E27FC236}">
                <a16:creationId xmlns:a16="http://schemas.microsoft.com/office/drawing/2014/main" id="{4475BB7B-76BD-CD5F-1DBC-37BA0B8663ED}"/>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François Fleuret, 2023.</a:t>
            </a:r>
            <a:endParaRPr lang="en-BE" sz="1200" dirty="0"/>
          </a:p>
        </p:txBody>
      </p:sp>
    </p:spTree>
    <p:extLst>
      <p:ext uri="{BB962C8B-B14F-4D97-AF65-F5344CB8AC3E}">
        <p14:creationId xmlns:p14="http://schemas.microsoft.com/office/powerpoint/2010/main" val="413783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a:t>
            </a:r>
            <a:endParaRPr lang="en-BE" sz="4000" dirty="0">
              <a:solidFill>
                <a:schemeClr val="bg1"/>
              </a:solidFill>
            </a:endParaRPr>
          </a:p>
        </p:txBody>
      </p:sp>
      <p:pic>
        <p:nvPicPr>
          <p:cNvPr id="5" name="Picture 4">
            <a:extLst>
              <a:ext uri="{FF2B5EF4-FFF2-40B4-BE49-F238E27FC236}">
                <a16:creationId xmlns:a16="http://schemas.microsoft.com/office/drawing/2014/main" id="{24E75533-EE45-4CF1-9084-6F8E39F65DFE}"/>
              </a:ext>
            </a:extLst>
          </p:cNvPr>
          <p:cNvPicPr>
            <a:picLocks noChangeAspect="1"/>
          </p:cNvPicPr>
          <p:nvPr/>
        </p:nvPicPr>
        <p:blipFill>
          <a:blip r:embed="rId3"/>
          <a:stretch>
            <a:fillRect/>
          </a:stretch>
        </p:blipFill>
        <p:spPr>
          <a:xfrm>
            <a:off x="3251201" y="1840912"/>
            <a:ext cx="7721599" cy="4757683"/>
          </a:xfrm>
          <a:prstGeom prst="rect">
            <a:avLst/>
          </a:prstGeom>
        </p:spPr>
      </p:pic>
      <p:sp>
        <p:nvSpPr>
          <p:cNvPr id="3" name="TextBox 2">
            <a:extLst>
              <a:ext uri="{FF2B5EF4-FFF2-40B4-BE49-F238E27FC236}">
                <a16:creationId xmlns:a16="http://schemas.microsoft.com/office/drawing/2014/main" id="{AFF27F0B-9B07-E77E-58FE-37B2BB555343}"/>
              </a:ext>
            </a:extLst>
          </p:cNvPr>
          <p:cNvSpPr txBox="1"/>
          <p:nvPr/>
        </p:nvSpPr>
        <p:spPr>
          <a:xfrm>
            <a:off x="243332" y="6313394"/>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François Fleuret, 2023.</a:t>
            </a:r>
            <a:endParaRPr lang="en-BE" sz="1200" dirty="0"/>
          </a:p>
        </p:txBody>
      </p:sp>
    </p:spTree>
    <p:extLst>
      <p:ext uri="{BB962C8B-B14F-4D97-AF65-F5344CB8AC3E}">
        <p14:creationId xmlns:p14="http://schemas.microsoft.com/office/powerpoint/2010/main" val="1237718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François Fleuret, 2023.</a:t>
            </a:r>
            <a:endParaRPr lang="en-BE" sz="1200" dirty="0"/>
          </a:p>
        </p:txBody>
      </p:sp>
      <p:pic>
        <p:nvPicPr>
          <p:cNvPr id="5" name="Picture 4">
            <a:extLst>
              <a:ext uri="{FF2B5EF4-FFF2-40B4-BE49-F238E27FC236}">
                <a16:creationId xmlns:a16="http://schemas.microsoft.com/office/drawing/2014/main" id="{27F55433-8DB2-F93D-4B23-1AD19C68F3D9}"/>
              </a:ext>
            </a:extLst>
          </p:cNvPr>
          <p:cNvPicPr>
            <a:picLocks noChangeAspect="1"/>
          </p:cNvPicPr>
          <p:nvPr/>
        </p:nvPicPr>
        <p:blipFill>
          <a:blip r:embed="rId3"/>
          <a:stretch>
            <a:fillRect/>
          </a:stretch>
        </p:blipFill>
        <p:spPr>
          <a:xfrm>
            <a:off x="3227832" y="1894774"/>
            <a:ext cx="7754112" cy="4744429"/>
          </a:xfrm>
          <a:prstGeom prst="rect">
            <a:avLst/>
          </a:prstGeom>
        </p:spPr>
      </p:pic>
    </p:spTree>
    <p:extLst>
      <p:ext uri="{BB962C8B-B14F-4D97-AF65-F5344CB8AC3E}">
        <p14:creationId xmlns:p14="http://schemas.microsoft.com/office/powerpoint/2010/main" val="38524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A5C-9563-E404-EF48-44A3240A2A6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Evidence Based Medicine – What is EBM?</a:t>
            </a:r>
            <a:endParaRPr lang="en-BE" sz="4000" dirty="0">
              <a:solidFill>
                <a:srgbClr val="FFFFFF"/>
              </a:solidFill>
            </a:endParaRPr>
          </a:p>
        </p:txBody>
      </p:sp>
      <p:sp>
        <p:nvSpPr>
          <p:cNvPr id="3" name="Content Placeholder 2">
            <a:extLst>
              <a:ext uri="{FF2B5EF4-FFF2-40B4-BE49-F238E27FC236}">
                <a16:creationId xmlns:a16="http://schemas.microsoft.com/office/drawing/2014/main" id="{EE91B4DA-CCB3-7F15-3E60-387C309F9688}"/>
              </a:ext>
            </a:extLst>
          </p:cNvPr>
          <p:cNvSpPr>
            <a:spLocks noGrp="1"/>
          </p:cNvSpPr>
          <p:nvPr>
            <p:ph idx="1"/>
          </p:nvPr>
        </p:nvSpPr>
        <p:spPr>
          <a:xfrm>
            <a:off x="1371599" y="2318197"/>
            <a:ext cx="9724031" cy="3683358"/>
          </a:xfrm>
        </p:spPr>
        <p:txBody>
          <a:bodyPr anchor="ctr">
            <a:normAutofit/>
          </a:bodyPr>
          <a:lstStyle/>
          <a:p>
            <a:pPr marL="0" indent="0">
              <a:buNone/>
            </a:pPr>
            <a:endParaRPr lang="en-BE" sz="2000" dirty="0"/>
          </a:p>
        </p:txBody>
      </p:sp>
      <p:graphicFrame>
        <p:nvGraphicFramePr>
          <p:cNvPr id="4" name="Content Placeholder 2">
            <a:extLst>
              <a:ext uri="{FF2B5EF4-FFF2-40B4-BE49-F238E27FC236}">
                <a16:creationId xmlns:a16="http://schemas.microsoft.com/office/drawing/2014/main" id="{B32E6BB5-9E3C-781F-55D5-BD828268AEDA}"/>
              </a:ext>
            </a:extLst>
          </p:cNvPr>
          <p:cNvGraphicFramePr>
            <a:graphicFrameLocks/>
          </p:cNvGraphicFramePr>
          <p:nvPr>
            <p:extLst>
              <p:ext uri="{D42A27DB-BD31-4B8C-83A1-F6EECF244321}">
                <p14:modId xmlns:p14="http://schemas.microsoft.com/office/powerpoint/2010/main" val="89423587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38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François Fleuret, 2023.</a:t>
            </a:r>
            <a:endParaRPr lang="en-BE" sz="1200" dirty="0"/>
          </a:p>
        </p:txBody>
      </p:sp>
      <p:pic>
        <p:nvPicPr>
          <p:cNvPr id="5" name="Picture 4">
            <a:extLst>
              <a:ext uri="{FF2B5EF4-FFF2-40B4-BE49-F238E27FC236}">
                <a16:creationId xmlns:a16="http://schemas.microsoft.com/office/drawing/2014/main" id="{27D5D3F4-8CDC-4D36-7B47-0EFEFBA552A2}"/>
              </a:ext>
            </a:extLst>
          </p:cNvPr>
          <p:cNvPicPr>
            <a:picLocks noChangeAspect="1"/>
          </p:cNvPicPr>
          <p:nvPr/>
        </p:nvPicPr>
        <p:blipFill>
          <a:blip r:embed="rId3"/>
          <a:stretch>
            <a:fillRect/>
          </a:stretch>
        </p:blipFill>
        <p:spPr>
          <a:xfrm>
            <a:off x="4379976" y="2043709"/>
            <a:ext cx="7092505" cy="4346046"/>
          </a:xfrm>
          <a:prstGeom prst="rect">
            <a:avLst/>
          </a:prstGeom>
        </p:spPr>
      </p:pic>
    </p:spTree>
    <p:extLst>
      <p:ext uri="{BB962C8B-B14F-4D97-AF65-F5344CB8AC3E}">
        <p14:creationId xmlns:p14="http://schemas.microsoft.com/office/powerpoint/2010/main" val="2647364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François Fleuret, 2023.</a:t>
            </a:r>
            <a:endParaRPr lang="en-BE" sz="1200" dirty="0"/>
          </a:p>
        </p:txBody>
      </p:sp>
      <p:pic>
        <p:nvPicPr>
          <p:cNvPr id="5" name="Picture 4">
            <a:extLst>
              <a:ext uri="{FF2B5EF4-FFF2-40B4-BE49-F238E27FC236}">
                <a16:creationId xmlns:a16="http://schemas.microsoft.com/office/drawing/2014/main" id="{E4C5086A-F37A-AC04-D3F7-0342D4697FD0}"/>
              </a:ext>
            </a:extLst>
          </p:cNvPr>
          <p:cNvPicPr>
            <a:picLocks noChangeAspect="1"/>
          </p:cNvPicPr>
          <p:nvPr/>
        </p:nvPicPr>
        <p:blipFill>
          <a:blip r:embed="rId3"/>
          <a:stretch>
            <a:fillRect/>
          </a:stretch>
        </p:blipFill>
        <p:spPr>
          <a:xfrm>
            <a:off x="3811249" y="1894774"/>
            <a:ext cx="6914664" cy="4643241"/>
          </a:xfrm>
          <a:prstGeom prst="rect">
            <a:avLst/>
          </a:prstGeom>
        </p:spPr>
      </p:pic>
    </p:spTree>
    <p:extLst>
      <p:ext uri="{BB962C8B-B14F-4D97-AF65-F5344CB8AC3E}">
        <p14:creationId xmlns:p14="http://schemas.microsoft.com/office/powerpoint/2010/main" val="1765736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François Fleuret, 2023.</a:t>
            </a:r>
            <a:endParaRPr lang="en-BE" sz="1200" dirty="0"/>
          </a:p>
        </p:txBody>
      </p:sp>
      <p:pic>
        <p:nvPicPr>
          <p:cNvPr id="4" name="Picture 3">
            <a:extLst>
              <a:ext uri="{FF2B5EF4-FFF2-40B4-BE49-F238E27FC236}">
                <a16:creationId xmlns:a16="http://schemas.microsoft.com/office/drawing/2014/main" id="{7645C641-8B66-A6D0-365C-D5E7047BC531}"/>
              </a:ext>
            </a:extLst>
          </p:cNvPr>
          <p:cNvPicPr>
            <a:picLocks noChangeAspect="1"/>
          </p:cNvPicPr>
          <p:nvPr/>
        </p:nvPicPr>
        <p:blipFill>
          <a:blip r:embed="rId3"/>
          <a:stretch>
            <a:fillRect/>
          </a:stretch>
        </p:blipFill>
        <p:spPr>
          <a:xfrm>
            <a:off x="3712149" y="1894775"/>
            <a:ext cx="7251508" cy="4686872"/>
          </a:xfrm>
          <a:prstGeom prst="rect">
            <a:avLst/>
          </a:prstGeom>
        </p:spPr>
      </p:pic>
    </p:spTree>
    <p:extLst>
      <p:ext uri="{BB962C8B-B14F-4D97-AF65-F5344CB8AC3E}">
        <p14:creationId xmlns:p14="http://schemas.microsoft.com/office/powerpoint/2010/main" val="300579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More schematic…</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a:t>
            </a:r>
            <a:r>
              <a:rPr lang="en-US" sz="1200" dirty="0">
                <a:solidFill>
                  <a:srgbClr val="354046"/>
                </a:solidFill>
                <a:highlight>
                  <a:srgbClr val="FFFFFF"/>
                </a:highlight>
              </a:rPr>
              <a:t>Gilles LOUPPE</a:t>
            </a:r>
            <a:r>
              <a:rPr lang="en-US" sz="1200" b="0" i="0" dirty="0">
                <a:solidFill>
                  <a:srgbClr val="354046"/>
                </a:solidFill>
                <a:effectLst/>
                <a:highlight>
                  <a:srgbClr val="FFFFFF"/>
                </a:highlight>
              </a:rPr>
              <a:t>, 2021.</a:t>
            </a:r>
            <a:endParaRPr lang="en-BE" sz="1200" dirty="0"/>
          </a:p>
        </p:txBody>
      </p:sp>
      <p:pic>
        <p:nvPicPr>
          <p:cNvPr id="5" name="Picture 4">
            <a:extLst>
              <a:ext uri="{FF2B5EF4-FFF2-40B4-BE49-F238E27FC236}">
                <a16:creationId xmlns:a16="http://schemas.microsoft.com/office/drawing/2014/main" id="{D533178F-0117-FE72-0FBF-81BDA5F277F6}"/>
              </a:ext>
            </a:extLst>
          </p:cNvPr>
          <p:cNvPicPr>
            <a:picLocks noChangeAspect="1"/>
          </p:cNvPicPr>
          <p:nvPr/>
        </p:nvPicPr>
        <p:blipFill>
          <a:blip r:embed="rId3"/>
          <a:stretch>
            <a:fillRect/>
          </a:stretch>
        </p:blipFill>
        <p:spPr>
          <a:xfrm>
            <a:off x="2621714" y="1669143"/>
            <a:ext cx="8527031" cy="4912311"/>
          </a:xfrm>
          <a:prstGeom prst="rect">
            <a:avLst/>
          </a:prstGeom>
        </p:spPr>
      </p:pic>
    </p:spTree>
    <p:extLst>
      <p:ext uri="{BB962C8B-B14F-4D97-AF65-F5344CB8AC3E}">
        <p14:creationId xmlns:p14="http://schemas.microsoft.com/office/powerpoint/2010/main" val="263844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More schematic…</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a:t>
            </a:r>
            <a:r>
              <a:rPr lang="en-US" sz="1200" dirty="0">
                <a:solidFill>
                  <a:srgbClr val="354046"/>
                </a:solidFill>
                <a:highlight>
                  <a:srgbClr val="FFFFFF"/>
                </a:highlight>
              </a:rPr>
              <a:t>Gilles LOUPPE</a:t>
            </a:r>
            <a:r>
              <a:rPr lang="en-US" sz="1200" b="0" i="0" dirty="0">
                <a:solidFill>
                  <a:srgbClr val="354046"/>
                </a:solidFill>
                <a:effectLst/>
                <a:highlight>
                  <a:srgbClr val="FFFFFF"/>
                </a:highlight>
              </a:rPr>
              <a:t>, 2021.</a:t>
            </a:r>
            <a:endParaRPr lang="en-BE" sz="1200" dirty="0"/>
          </a:p>
        </p:txBody>
      </p:sp>
      <p:sp>
        <p:nvSpPr>
          <p:cNvPr id="4" name="Content Placeholder 2">
            <a:extLst>
              <a:ext uri="{FF2B5EF4-FFF2-40B4-BE49-F238E27FC236}">
                <a16:creationId xmlns:a16="http://schemas.microsoft.com/office/drawing/2014/main" id="{B74AC132-76D3-6C87-F538-45A049E964B1}"/>
              </a:ext>
            </a:extLst>
          </p:cNvPr>
          <p:cNvSpPr>
            <a:spLocks noGrp="1"/>
          </p:cNvSpPr>
          <p:nvPr>
            <p:ph idx="1"/>
          </p:nvPr>
        </p:nvSpPr>
        <p:spPr>
          <a:xfrm>
            <a:off x="4417450" y="2890845"/>
            <a:ext cx="7055222" cy="3149121"/>
          </a:xfrm>
        </p:spPr>
        <p:txBody>
          <a:bodyPr/>
          <a:lstStyle/>
          <a:p>
            <a:endParaRPr lang="en-BE"/>
          </a:p>
        </p:txBody>
      </p:sp>
      <p:pic>
        <p:nvPicPr>
          <p:cNvPr id="6" name="Picture 5">
            <a:extLst>
              <a:ext uri="{FF2B5EF4-FFF2-40B4-BE49-F238E27FC236}">
                <a16:creationId xmlns:a16="http://schemas.microsoft.com/office/drawing/2014/main" id="{EBF93FF8-E7C0-0B2E-DF69-3D82BDC9EAB2}"/>
              </a:ext>
            </a:extLst>
          </p:cNvPr>
          <p:cNvPicPr>
            <a:picLocks noChangeAspect="1"/>
          </p:cNvPicPr>
          <p:nvPr/>
        </p:nvPicPr>
        <p:blipFill>
          <a:blip r:embed="rId3"/>
          <a:stretch>
            <a:fillRect/>
          </a:stretch>
        </p:blipFill>
        <p:spPr>
          <a:xfrm>
            <a:off x="3789413" y="1757778"/>
            <a:ext cx="7846372" cy="4963225"/>
          </a:xfrm>
          <a:prstGeom prst="rect">
            <a:avLst/>
          </a:prstGeom>
        </p:spPr>
      </p:pic>
      <p:sp>
        <p:nvSpPr>
          <p:cNvPr id="7" name="TextBox 6">
            <a:extLst>
              <a:ext uri="{FF2B5EF4-FFF2-40B4-BE49-F238E27FC236}">
                <a16:creationId xmlns:a16="http://schemas.microsoft.com/office/drawing/2014/main" id="{16CF21EA-72F9-551C-6B70-FA654DEC417D}"/>
              </a:ext>
            </a:extLst>
          </p:cNvPr>
          <p:cNvSpPr txBox="1"/>
          <p:nvPr/>
        </p:nvSpPr>
        <p:spPr>
          <a:xfrm>
            <a:off x="4047280" y="2303395"/>
            <a:ext cx="1261078" cy="646331"/>
          </a:xfrm>
          <a:prstGeom prst="rect">
            <a:avLst/>
          </a:prstGeom>
          <a:noFill/>
        </p:spPr>
        <p:txBody>
          <a:bodyPr wrap="square" rtlCol="0">
            <a:spAutoFit/>
          </a:bodyPr>
          <a:lstStyle/>
          <a:p>
            <a:r>
              <a:rPr lang="en-US" dirty="0">
                <a:solidFill>
                  <a:schemeClr val="bg1"/>
                </a:solidFill>
              </a:rPr>
              <a:t>INPUT LAYER</a:t>
            </a:r>
            <a:endParaRPr lang="en-BE" dirty="0">
              <a:solidFill>
                <a:schemeClr val="bg1"/>
              </a:solidFill>
            </a:endParaRPr>
          </a:p>
        </p:txBody>
      </p:sp>
      <p:sp>
        <p:nvSpPr>
          <p:cNvPr id="8" name="TextBox 7">
            <a:extLst>
              <a:ext uri="{FF2B5EF4-FFF2-40B4-BE49-F238E27FC236}">
                <a16:creationId xmlns:a16="http://schemas.microsoft.com/office/drawing/2014/main" id="{AAA4AA89-255E-5A51-9F2A-38DB0CA85984}"/>
              </a:ext>
            </a:extLst>
          </p:cNvPr>
          <p:cNvSpPr txBox="1"/>
          <p:nvPr/>
        </p:nvSpPr>
        <p:spPr>
          <a:xfrm>
            <a:off x="6849424" y="6342642"/>
            <a:ext cx="2660335" cy="369332"/>
          </a:xfrm>
          <a:prstGeom prst="rect">
            <a:avLst/>
          </a:prstGeom>
          <a:noFill/>
        </p:spPr>
        <p:txBody>
          <a:bodyPr wrap="square" rtlCol="0">
            <a:spAutoFit/>
          </a:bodyPr>
          <a:lstStyle/>
          <a:p>
            <a:r>
              <a:rPr lang="en-US" dirty="0">
                <a:solidFill>
                  <a:schemeClr val="bg1"/>
                </a:solidFill>
              </a:rPr>
              <a:t>HIDDEN LAYERS</a:t>
            </a:r>
            <a:endParaRPr lang="en-BE" dirty="0">
              <a:solidFill>
                <a:schemeClr val="bg1"/>
              </a:solidFill>
            </a:endParaRPr>
          </a:p>
        </p:txBody>
      </p:sp>
      <p:sp>
        <p:nvSpPr>
          <p:cNvPr id="9" name="TextBox 8">
            <a:extLst>
              <a:ext uri="{FF2B5EF4-FFF2-40B4-BE49-F238E27FC236}">
                <a16:creationId xmlns:a16="http://schemas.microsoft.com/office/drawing/2014/main" id="{256805D5-694D-CC51-DF87-1FC6E1E3E2B7}"/>
              </a:ext>
            </a:extLst>
          </p:cNvPr>
          <p:cNvSpPr txBox="1"/>
          <p:nvPr/>
        </p:nvSpPr>
        <p:spPr>
          <a:xfrm>
            <a:off x="10599918" y="2255482"/>
            <a:ext cx="1261078" cy="646331"/>
          </a:xfrm>
          <a:prstGeom prst="rect">
            <a:avLst/>
          </a:prstGeom>
          <a:noFill/>
        </p:spPr>
        <p:txBody>
          <a:bodyPr wrap="square" rtlCol="0">
            <a:spAutoFit/>
          </a:bodyPr>
          <a:lstStyle/>
          <a:p>
            <a:r>
              <a:rPr lang="en-US" dirty="0">
                <a:solidFill>
                  <a:schemeClr val="bg1"/>
                </a:solidFill>
              </a:rPr>
              <a:t>OUTPUT LAYER</a:t>
            </a:r>
            <a:endParaRPr lang="en-BE" dirty="0">
              <a:solidFill>
                <a:schemeClr val="bg1"/>
              </a:solidFill>
            </a:endParaRPr>
          </a:p>
        </p:txBody>
      </p:sp>
      <p:sp>
        <p:nvSpPr>
          <p:cNvPr id="10" name="Rectangle 9">
            <a:extLst>
              <a:ext uri="{FF2B5EF4-FFF2-40B4-BE49-F238E27FC236}">
                <a16:creationId xmlns:a16="http://schemas.microsoft.com/office/drawing/2014/main" id="{A0819C80-99D2-7957-6980-FFE072C0512A}"/>
              </a:ext>
            </a:extLst>
          </p:cNvPr>
          <p:cNvSpPr/>
          <p:nvPr/>
        </p:nvSpPr>
        <p:spPr>
          <a:xfrm>
            <a:off x="4044233" y="2188435"/>
            <a:ext cx="790167" cy="416744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10">
            <a:extLst>
              <a:ext uri="{FF2B5EF4-FFF2-40B4-BE49-F238E27FC236}">
                <a16:creationId xmlns:a16="http://schemas.microsoft.com/office/drawing/2014/main" id="{B583D796-2EF0-174A-2269-564B1F6CC338}"/>
              </a:ext>
            </a:extLst>
          </p:cNvPr>
          <p:cNvSpPr/>
          <p:nvPr/>
        </p:nvSpPr>
        <p:spPr>
          <a:xfrm>
            <a:off x="4976182" y="2188435"/>
            <a:ext cx="5393114" cy="416744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650D9127-C57E-0D22-B5EB-607DBF3B6CBD}"/>
              </a:ext>
            </a:extLst>
          </p:cNvPr>
          <p:cNvSpPr/>
          <p:nvPr/>
        </p:nvSpPr>
        <p:spPr>
          <a:xfrm>
            <a:off x="10535026" y="2188435"/>
            <a:ext cx="1013845" cy="416744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773452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More schematic…</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a:t>
            </a:r>
            <a:r>
              <a:rPr lang="en-US" sz="1200" dirty="0">
                <a:solidFill>
                  <a:srgbClr val="354046"/>
                </a:solidFill>
                <a:highlight>
                  <a:srgbClr val="FFFFFF"/>
                </a:highlight>
              </a:rPr>
              <a:t>Gilles LOUPPE</a:t>
            </a:r>
            <a:r>
              <a:rPr lang="en-US" sz="1200" b="0" i="0" dirty="0">
                <a:solidFill>
                  <a:srgbClr val="354046"/>
                </a:solidFill>
                <a:effectLst/>
                <a:highlight>
                  <a:srgbClr val="FFFFFF"/>
                </a:highlight>
              </a:rPr>
              <a:t>, 2021.</a:t>
            </a:r>
            <a:endParaRPr lang="en-BE" sz="1200" dirty="0"/>
          </a:p>
        </p:txBody>
      </p:sp>
      <p:pic>
        <p:nvPicPr>
          <p:cNvPr id="4" name="Picture 3">
            <a:extLst>
              <a:ext uri="{FF2B5EF4-FFF2-40B4-BE49-F238E27FC236}">
                <a16:creationId xmlns:a16="http://schemas.microsoft.com/office/drawing/2014/main" id="{580CB3C2-396E-D3AF-D9E3-075591AB2B6C}"/>
              </a:ext>
            </a:extLst>
          </p:cNvPr>
          <p:cNvPicPr>
            <a:picLocks noChangeAspect="1"/>
          </p:cNvPicPr>
          <p:nvPr/>
        </p:nvPicPr>
        <p:blipFill>
          <a:blip r:embed="rId3"/>
          <a:stretch>
            <a:fillRect/>
          </a:stretch>
        </p:blipFill>
        <p:spPr>
          <a:xfrm>
            <a:off x="2795642" y="1819880"/>
            <a:ext cx="6600716" cy="3754822"/>
          </a:xfrm>
          <a:prstGeom prst="rect">
            <a:avLst/>
          </a:prstGeom>
        </p:spPr>
      </p:pic>
      <p:sp>
        <p:nvSpPr>
          <p:cNvPr id="6" name="TextBox 5">
            <a:extLst>
              <a:ext uri="{FF2B5EF4-FFF2-40B4-BE49-F238E27FC236}">
                <a16:creationId xmlns:a16="http://schemas.microsoft.com/office/drawing/2014/main" id="{1F1955EF-5598-6E5D-37CA-86CD6262C1AD}"/>
              </a:ext>
            </a:extLst>
          </p:cNvPr>
          <p:cNvSpPr txBox="1"/>
          <p:nvPr/>
        </p:nvSpPr>
        <p:spPr>
          <a:xfrm>
            <a:off x="112976" y="1832300"/>
            <a:ext cx="2365445" cy="2308324"/>
          </a:xfrm>
          <a:prstGeom prst="rect">
            <a:avLst/>
          </a:prstGeom>
          <a:noFill/>
        </p:spPr>
        <p:txBody>
          <a:bodyPr wrap="square" rtlCol="0">
            <a:spAutoFit/>
          </a:bodyPr>
          <a:lstStyle/>
          <a:p>
            <a:r>
              <a:rPr lang="en-US" dirty="0">
                <a:solidFill>
                  <a:srgbClr val="0033CC"/>
                </a:solidFill>
              </a:rPr>
              <a:t>Each neuron take the input ‘x’ from previous layers using various weights= parameters for learning (determined by training in a second time)</a:t>
            </a:r>
            <a:endParaRPr lang="en-BE" dirty="0">
              <a:solidFill>
                <a:srgbClr val="0033CC"/>
              </a:solidFill>
            </a:endParaRPr>
          </a:p>
        </p:txBody>
      </p:sp>
      <p:sp>
        <p:nvSpPr>
          <p:cNvPr id="7" name="TextBox 6">
            <a:extLst>
              <a:ext uri="{FF2B5EF4-FFF2-40B4-BE49-F238E27FC236}">
                <a16:creationId xmlns:a16="http://schemas.microsoft.com/office/drawing/2014/main" id="{259BB772-0B5C-E0EB-EF57-615567325BD5}"/>
              </a:ext>
            </a:extLst>
          </p:cNvPr>
          <p:cNvSpPr txBox="1"/>
          <p:nvPr/>
        </p:nvSpPr>
        <p:spPr>
          <a:xfrm>
            <a:off x="9618599" y="1832300"/>
            <a:ext cx="2365445" cy="1754326"/>
          </a:xfrm>
          <a:prstGeom prst="rect">
            <a:avLst/>
          </a:prstGeom>
          <a:noFill/>
        </p:spPr>
        <p:txBody>
          <a:bodyPr wrap="square" rtlCol="0">
            <a:spAutoFit/>
          </a:bodyPr>
          <a:lstStyle/>
          <a:p>
            <a:r>
              <a:rPr lang="en-US" dirty="0"/>
              <a:t>Activation of the neuron in the next layer =</a:t>
            </a:r>
          </a:p>
          <a:p>
            <a:r>
              <a:rPr lang="en-US" dirty="0"/>
              <a:t>Sum of the weight * activation of the previous layer</a:t>
            </a:r>
            <a:endParaRPr lang="en-BE" dirty="0"/>
          </a:p>
        </p:txBody>
      </p:sp>
      <p:sp>
        <p:nvSpPr>
          <p:cNvPr id="8" name="TextBox 7">
            <a:extLst>
              <a:ext uri="{FF2B5EF4-FFF2-40B4-BE49-F238E27FC236}">
                <a16:creationId xmlns:a16="http://schemas.microsoft.com/office/drawing/2014/main" id="{BD8A7728-9EC5-D266-D108-E853E7BA4881}"/>
              </a:ext>
            </a:extLst>
          </p:cNvPr>
          <p:cNvSpPr txBox="1"/>
          <p:nvPr/>
        </p:nvSpPr>
        <p:spPr>
          <a:xfrm>
            <a:off x="2795642" y="5754686"/>
            <a:ext cx="6231779" cy="923330"/>
          </a:xfrm>
          <a:prstGeom prst="rect">
            <a:avLst/>
          </a:prstGeom>
          <a:noFill/>
        </p:spPr>
        <p:txBody>
          <a:bodyPr wrap="square" rtlCol="0">
            <a:spAutoFit/>
          </a:bodyPr>
          <a:lstStyle/>
          <a:p>
            <a:r>
              <a:rPr lang="en-US" dirty="0">
                <a:solidFill>
                  <a:srgbClr val="FF0000"/>
                </a:solidFill>
              </a:rPr>
              <a:t>Activation function act on the sum of weight in the neuron by passing it through a function. It decides if that neuron should propagate its information or not to the next layer</a:t>
            </a:r>
            <a:endParaRPr lang="en-BE" dirty="0">
              <a:solidFill>
                <a:srgbClr val="FF0000"/>
              </a:solidFill>
            </a:endParaRPr>
          </a:p>
        </p:txBody>
      </p:sp>
    </p:spTree>
    <p:extLst>
      <p:ext uri="{BB962C8B-B14F-4D97-AF65-F5344CB8AC3E}">
        <p14:creationId xmlns:p14="http://schemas.microsoft.com/office/powerpoint/2010/main" val="1509519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More schematic…</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a:t>
            </a:r>
            <a:r>
              <a:rPr lang="en-US" sz="1200" dirty="0">
                <a:solidFill>
                  <a:srgbClr val="354046"/>
                </a:solidFill>
                <a:highlight>
                  <a:srgbClr val="FFFFFF"/>
                </a:highlight>
              </a:rPr>
              <a:t>Gilles LOUPPE</a:t>
            </a:r>
            <a:r>
              <a:rPr lang="en-US" sz="1200" b="0" i="0" dirty="0">
                <a:solidFill>
                  <a:srgbClr val="354046"/>
                </a:solidFill>
                <a:effectLst/>
                <a:highlight>
                  <a:srgbClr val="FFFFFF"/>
                </a:highlight>
              </a:rPr>
              <a:t>, 2021.</a:t>
            </a:r>
            <a:endParaRPr lang="en-BE" sz="1200" dirty="0"/>
          </a:p>
        </p:txBody>
      </p:sp>
      <p:pic>
        <p:nvPicPr>
          <p:cNvPr id="4" name="Picture 3">
            <a:extLst>
              <a:ext uri="{FF2B5EF4-FFF2-40B4-BE49-F238E27FC236}">
                <a16:creationId xmlns:a16="http://schemas.microsoft.com/office/drawing/2014/main" id="{5F64E91D-2209-497A-4402-623F59D1DA01}"/>
              </a:ext>
            </a:extLst>
          </p:cNvPr>
          <p:cNvPicPr>
            <a:picLocks noChangeAspect="1"/>
          </p:cNvPicPr>
          <p:nvPr/>
        </p:nvPicPr>
        <p:blipFill>
          <a:blip r:embed="rId3"/>
          <a:stretch>
            <a:fillRect/>
          </a:stretch>
        </p:blipFill>
        <p:spPr>
          <a:xfrm>
            <a:off x="2844800" y="1819777"/>
            <a:ext cx="8798560" cy="4622972"/>
          </a:xfrm>
          <a:prstGeom prst="rect">
            <a:avLst/>
          </a:prstGeom>
        </p:spPr>
      </p:pic>
    </p:spTree>
    <p:extLst>
      <p:ext uri="{BB962C8B-B14F-4D97-AF65-F5344CB8AC3E}">
        <p14:creationId xmlns:p14="http://schemas.microsoft.com/office/powerpoint/2010/main" val="903067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More schematic…</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a:t>
            </a:r>
            <a:r>
              <a:rPr lang="en-US" sz="1200" dirty="0">
                <a:solidFill>
                  <a:srgbClr val="354046"/>
                </a:solidFill>
                <a:highlight>
                  <a:srgbClr val="FFFFFF"/>
                </a:highlight>
              </a:rPr>
              <a:t>Gilles LOUPPE</a:t>
            </a:r>
            <a:r>
              <a:rPr lang="en-US" sz="1200" b="0" i="0" dirty="0">
                <a:solidFill>
                  <a:srgbClr val="354046"/>
                </a:solidFill>
                <a:effectLst/>
                <a:highlight>
                  <a:srgbClr val="FFFFFF"/>
                </a:highlight>
              </a:rPr>
              <a:t>, 2021.</a:t>
            </a:r>
            <a:endParaRPr lang="en-BE" sz="1200" dirty="0"/>
          </a:p>
        </p:txBody>
      </p:sp>
      <p:pic>
        <p:nvPicPr>
          <p:cNvPr id="5" name="Picture 4">
            <a:extLst>
              <a:ext uri="{FF2B5EF4-FFF2-40B4-BE49-F238E27FC236}">
                <a16:creationId xmlns:a16="http://schemas.microsoft.com/office/drawing/2014/main" id="{A7E73D7B-5547-730C-741F-D1FDC88CFCC3}"/>
              </a:ext>
            </a:extLst>
          </p:cNvPr>
          <p:cNvPicPr>
            <a:picLocks noChangeAspect="1"/>
          </p:cNvPicPr>
          <p:nvPr/>
        </p:nvPicPr>
        <p:blipFill>
          <a:blip r:embed="rId3"/>
          <a:stretch>
            <a:fillRect/>
          </a:stretch>
        </p:blipFill>
        <p:spPr>
          <a:xfrm>
            <a:off x="3172968" y="1703175"/>
            <a:ext cx="7193456" cy="5154825"/>
          </a:xfrm>
          <a:prstGeom prst="rect">
            <a:avLst/>
          </a:prstGeom>
        </p:spPr>
      </p:pic>
      <p:sp>
        <p:nvSpPr>
          <p:cNvPr id="6" name="TextBox 5">
            <a:extLst>
              <a:ext uri="{FF2B5EF4-FFF2-40B4-BE49-F238E27FC236}">
                <a16:creationId xmlns:a16="http://schemas.microsoft.com/office/drawing/2014/main" id="{DE851D8D-09BD-309E-3B1C-4686D5E05064}"/>
              </a:ext>
            </a:extLst>
          </p:cNvPr>
          <p:cNvSpPr txBox="1"/>
          <p:nvPr/>
        </p:nvSpPr>
        <p:spPr>
          <a:xfrm>
            <a:off x="7952185" y="4411424"/>
            <a:ext cx="2428522" cy="2031325"/>
          </a:xfrm>
          <a:prstGeom prst="rect">
            <a:avLst/>
          </a:prstGeom>
          <a:noFill/>
        </p:spPr>
        <p:txBody>
          <a:bodyPr wrap="square" rtlCol="0">
            <a:spAutoFit/>
          </a:bodyPr>
          <a:lstStyle/>
          <a:p>
            <a:r>
              <a:rPr lang="en-US" b="1" dirty="0">
                <a:solidFill>
                  <a:schemeClr val="bg1"/>
                </a:solidFill>
              </a:rPr>
              <a:t>Loss function  </a:t>
            </a:r>
            <a:r>
              <a:rPr lang="en-US" dirty="0">
                <a:solidFill>
                  <a:schemeClr val="bg1"/>
                </a:solidFill>
              </a:rPr>
              <a:t>means how good is the model to really predict the truth. During the training we want to decrease the loss as much as possible.</a:t>
            </a:r>
            <a:endParaRPr lang="en-BE" dirty="0">
              <a:solidFill>
                <a:schemeClr val="bg1"/>
              </a:solidFill>
            </a:endParaRPr>
          </a:p>
        </p:txBody>
      </p:sp>
      <p:sp>
        <p:nvSpPr>
          <p:cNvPr id="7" name="Arrow: Right 6">
            <a:extLst>
              <a:ext uri="{FF2B5EF4-FFF2-40B4-BE49-F238E27FC236}">
                <a16:creationId xmlns:a16="http://schemas.microsoft.com/office/drawing/2014/main" id="{856B86EA-F0E8-29AB-9FAD-422674BA93E1}"/>
              </a:ext>
            </a:extLst>
          </p:cNvPr>
          <p:cNvSpPr/>
          <p:nvPr/>
        </p:nvSpPr>
        <p:spPr>
          <a:xfrm>
            <a:off x="4273272" y="2128083"/>
            <a:ext cx="4548656" cy="31895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n>
                <a:solidFill>
                  <a:schemeClr val="bg1"/>
                </a:solidFill>
              </a:ln>
              <a:solidFill>
                <a:schemeClr val="bg1"/>
              </a:solidFill>
            </a:endParaRPr>
          </a:p>
        </p:txBody>
      </p:sp>
      <p:sp>
        <p:nvSpPr>
          <p:cNvPr id="8" name="TextBox 7">
            <a:extLst>
              <a:ext uri="{FF2B5EF4-FFF2-40B4-BE49-F238E27FC236}">
                <a16:creationId xmlns:a16="http://schemas.microsoft.com/office/drawing/2014/main" id="{D28D81E1-B834-136D-BDB3-5CEFDDB138D7}"/>
              </a:ext>
            </a:extLst>
          </p:cNvPr>
          <p:cNvSpPr txBox="1"/>
          <p:nvPr/>
        </p:nvSpPr>
        <p:spPr>
          <a:xfrm>
            <a:off x="5392537" y="1758751"/>
            <a:ext cx="2310125" cy="369332"/>
          </a:xfrm>
          <a:prstGeom prst="rect">
            <a:avLst/>
          </a:prstGeom>
          <a:noFill/>
        </p:spPr>
        <p:txBody>
          <a:bodyPr wrap="square" rtlCol="0">
            <a:spAutoFit/>
          </a:bodyPr>
          <a:lstStyle/>
          <a:p>
            <a:r>
              <a:rPr lang="en-US" dirty="0">
                <a:solidFill>
                  <a:schemeClr val="bg1"/>
                </a:solidFill>
              </a:rPr>
              <a:t>Forward propagation</a:t>
            </a:r>
            <a:endParaRPr lang="en-BE" dirty="0">
              <a:solidFill>
                <a:schemeClr val="bg1"/>
              </a:solidFill>
            </a:endParaRPr>
          </a:p>
        </p:txBody>
      </p:sp>
    </p:spTree>
    <p:extLst>
      <p:ext uri="{BB962C8B-B14F-4D97-AF65-F5344CB8AC3E}">
        <p14:creationId xmlns:p14="http://schemas.microsoft.com/office/powerpoint/2010/main" val="3234880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More schematic…</a:t>
            </a:r>
            <a:endParaRPr lang="en-BE" sz="4000" dirty="0">
              <a:solidFill>
                <a:schemeClr val="bg1"/>
              </a:solidFill>
            </a:endParaRPr>
          </a:p>
        </p:txBody>
      </p:sp>
      <p:sp>
        <p:nvSpPr>
          <p:cNvPr id="3" name="TextBox 2">
            <a:extLst>
              <a:ext uri="{FF2B5EF4-FFF2-40B4-BE49-F238E27FC236}">
                <a16:creationId xmlns:a16="http://schemas.microsoft.com/office/drawing/2014/main" id="{B6A473AA-1B2D-4B76-DE60-D97F35D1FFB1}"/>
              </a:ext>
            </a:extLst>
          </p:cNvPr>
          <p:cNvSpPr txBox="1"/>
          <p:nvPr/>
        </p:nvSpPr>
        <p:spPr>
          <a:xfrm>
            <a:off x="243332" y="6304250"/>
            <a:ext cx="6101080" cy="276999"/>
          </a:xfrm>
          <a:prstGeom prst="rect">
            <a:avLst/>
          </a:prstGeom>
          <a:noFill/>
        </p:spPr>
        <p:txBody>
          <a:bodyPr wrap="square">
            <a:spAutoFit/>
          </a:bodyPr>
          <a:lstStyle/>
          <a:p>
            <a:r>
              <a:rPr lang="en-US" sz="1200" b="0" i="0" dirty="0">
                <a:solidFill>
                  <a:srgbClr val="354046"/>
                </a:solidFill>
                <a:effectLst/>
                <a:highlight>
                  <a:srgbClr val="FFFFFF"/>
                </a:highlight>
              </a:rPr>
              <a:t>Credits: </a:t>
            </a:r>
            <a:r>
              <a:rPr lang="en-US" sz="1200" dirty="0">
                <a:solidFill>
                  <a:srgbClr val="354046"/>
                </a:solidFill>
                <a:highlight>
                  <a:srgbClr val="FFFFFF"/>
                </a:highlight>
              </a:rPr>
              <a:t>Gilles LOUPPE</a:t>
            </a:r>
            <a:r>
              <a:rPr lang="en-US" sz="1200" b="0" i="0" dirty="0">
                <a:solidFill>
                  <a:srgbClr val="354046"/>
                </a:solidFill>
                <a:effectLst/>
                <a:highlight>
                  <a:srgbClr val="FFFFFF"/>
                </a:highlight>
              </a:rPr>
              <a:t>, 2021.</a:t>
            </a:r>
            <a:endParaRPr lang="en-BE" sz="1200" dirty="0"/>
          </a:p>
        </p:txBody>
      </p:sp>
      <p:pic>
        <p:nvPicPr>
          <p:cNvPr id="5" name="Picture 4">
            <a:extLst>
              <a:ext uri="{FF2B5EF4-FFF2-40B4-BE49-F238E27FC236}">
                <a16:creationId xmlns:a16="http://schemas.microsoft.com/office/drawing/2014/main" id="{3DEEC3DA-E72D-5699-9044-7644B9515813}"/>
              </a:ext>
            </a:extLst>
          </p:cNvPr>
          <p:cNvPicPr>
            <a:picLocks noChangeAspect="1"/>
          </p:cNvPicPr>
          <p:nvPr/>
        </p:nvPicPr>
        <p:blipFill>
          <a:blip r:embed="rId3"/>
          <a:stretch>
            <a:fillRect/>
          </a:stretch>
        </p:blipFill>
        <p:spPr>
          <a:xfrm>
            <a:off x="3113964" y="1669143"/>
            <a:ext cx="6688812" cy="4963225"/>
          </a:xfrm>
          <a:prstGeom prst="rect">
            <a:avLst/>
          </a:prstGeom>
        </p:spPr>
      </p:pic>
      <p:sp>
        <p:nvSpPr>
          <p:cNvPr id="6" name="Arrow: Right 5">
            <a:extLst>
              <a:ext uri="{FF2B5EF4-FFF2-40B4-BE49-F238E27FC236}">
                <a16:creationId xmlns:a16="http://schemas.microsoft.com/office/drawing/2014/main" id="{BC7FFA0F-7881-FF50-587D-99B4366D6C73}"/>
              </a:ext>
            </a:extLst>
          </p:cNvPr>
          <p:cNvSpPr/>
          <p:nvPr/>
        </p:nvSpPr>
        <p:spPr>
          <a:xfrm rot="10800000">
            <a:off x="3290062" y="6174849"/>
            <a:ext cx="6108700" cy="4064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4" name="TextBox 3">
            <a:extLst>
              <a:ext uri="{FF2B5EF4-FFF2-40B4-BE49-F238E27FC236}">
                <a16:creationId xmlns:a16="http://schemas.microsoft.com/office/drawing/2014/main" id="{33AFCECA-3BA3-A5DA-6878-171D23A3A530}"/>
              </a:ext>
            </a:extLst>
          </p:cNvPr>
          <p:cNvSpPr txBox="1"/>
          <p:nvPr/>
        </p:nvSpPr>
        <p:spPr>
          <a:xfrm>
            <a:off x="7551928" y="5929600"/>
            <a:ext cx="3073400" cy="374650"/>
          </a:xfrm>
          <a:prstGeom prst="rect">
            <a:avLst/>
          </a:prstGeom>
          <a:noFill/>
        </p:spPr>
        <p:txBody>
          <a:bodyPr wrap="square" rtlCol="0">
            <a:spAutoFit/>
          </a:bodyPr>
          <a:lstStyle/>
          <a:p>
            <a:r>
              <a:rPr lang="en-US" dirty="0">
                <a:solidFill>
                  <a:schemeClr val="bg1"/>
                </a:solidFill>
              </a:rPr>
              <a:t>Back propagation</a:t>
            </a:r>
            <a:endParaRPr lang="en-BE" dirty="0">
              <a:solidFill>
                <a:schemeClr val="bg1"/>
              </a:solidFill>
            </a:endParaRPr>
          </a:p>
        </p:txBody>
      </p:sp>
    </p:spTree>
    <p:extLst>
      <p:ext uri="{BB962C8B-B14F-4D97-AF65-F5344CB8AC3E}">
        <p14:creationId xmlns:p14="http://schemas.microsoft.com/office/powerpoint/2010/main" val="346700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More intuitive…</a:t>
            </a:r>
            <a:endParaRPr lang="en-BE" sz="4000" dirty="0">
              <a:solidFill>
                <a:schemeClr val="bg1"/>
              </a:solidFill>
            </a:endParaRPr>
          </a:p>
        </p:txBody>
      </p:sp>
      <p:sp>
        <p:nvSpPr>
          <p:cNvPr id="5" name="TextBox 4">
            <a:extLst>
              <a:ext uri="{FF2B5EF4-FFF2-40B4-BE49-F238E27FC236}">
                <a16:creationId xmlns:a16="http://schemas.microsoft.com/office/drawing/2014/main" id="{7E5638CD-AE07-010D-E064-79023B55A272}"/>
              </a:ext>
            </a:extLst>
          </p:cNvPr>
          <p:cNvSpPr txBox="1"/>
          <p:nvPr/>
        </p:nvSpPr>
        <p:spPr>
          <a:xfrm>
            <a:off x="1490472" y="2314217"/>
            <a:ext cx="7664958" cy="923330"/>
          </a:xfrm>
          <a:prstGeom prst="rect">
            <a:avLst/>
          </a:prstGeom>
          <a:noFill/>
        </p:spPr>
        <p:txBody>
          <a:bodyPr wrap="square">
            <a:spAutoFit/>
          </a:bodyPr>
          <a:lstStyle/>
          <a:p>
            <a:r>
              <a:rPr lang="en-US" dirty="0"/>
              <a:t>Demo-Site :</a:t>
            </a:r>
          </a:p>
          <a:p>
            <a:endParaRPr lang="en-US" dirty="0"/>
          </a:p>
          <a:p>
            <a:pPr marL="0" indent="0">
              <a:buNone/>
            </a:pPr>
            <a:r>
              <a:rPr lang="en-US" b="0" i="0" u="sng" dirty="0">
                <a:effectLst/>
                <a:highlight>
                  <a:srgbClr val="F8F8F8"/>
                </a:highlight>
                <a:latin typeface="Slack-Lato"/>
                <a:hlinkClick r:id="rId3"/>
              </a:rPr>
              <a:t>https://www.deeplearning.ai/ai-notes/initialization/index.html</a:t>
            </a:r>
            <a:endParaRPr lang="en-BE" dirty="0"/>
          </a:p>
        </p:txBody>
      </p:sp>
    </p:spTree>
    <p:extLst>
      <p:ext uri="{BB962C8B-B14F-4D97-AF65-F5344CB8AC3E}">
        <p14:creationId xmlns:p14="http://schemas.microsoft.com/office/powerpoint/2010/main" val="299989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5115A-2096-3249-79D6-F5EFD747CB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Evidence Based </a:t>
            </a:r>
            <a:r>
              <a:rPr lang="en-US" sz="4000" dirty="0" err="1">
                <a:solidFill>
                  <a:srgbClr val="FFFFFF"/>
                </a:solidFill>
              </a:rPr>
              <a:t>Medecine</a:t>
            </a:r>
            <a:r>
              <a:rPr lang="en-US" sz="4000" dirty="0">
                <a:solidFill>
                  <a:srgbClr val="FFFFFF"/>
                </a:solidFill>
              </a:rPr>
              <a:t> – What is EBM?</a:t>
            </a:r>
            <a:endParaRPr lang="en-BE" sz="4000" dirty="0">
              <a:solidFill>
                <a:srgbClr val="FFFFFF"/>
              </a:solidFill>
            </a:endParaRPr>
          </a:p>
        </p:txBody>
      </p:sp>
      <p:sp>
        <p:nvSpPr>
          <p:cNvPr id="3" name="Content Placeholder 2">
            <a:extLst>
              <a:ext uri="{FF2B5EF4-FFF2-40B4-BE49-F238E27FC236}">
                <a16:creationId xmlns:a16="http://schemas.microsoft.com/office/drawing/2014/main" id="{77AC83CF-6CD5-622F-0853-41C4E809EF5B}"/>
              </a:ext>
            </a:extLst>
          </p:cNvPr>
          <p:cNvSpPr>
            <a:spLocks/>
          </p:cNvSpPr>
          <p:nvPr/>
        </p:nvSpPr>
        <p:spPr>
          <a:xfrm>
            <a:off x="1680745" y="2751445"/>
            <a:ext cx="4518113" cy="3004955"/>
          </a:xfrm>
          <a:prstGeom prst="rect">
            <a:avLst/>
          </a:prstGeom>
        </p:spPr>
        <p:txBody>
          <a:bodyPr anchor="t">
            <a:normAutofit/>
          </a:bodyPr>
          <a:lstStyle/>
          <a:p>
            <a:pPr defTabSz="388620">
              <a:spcAft>
                <a:spcPts val="600"/>
              </a:spcAft>
            </a:pPr>
            <a:r>
              <a:rPr lang="en-US" sz="2000" kern="1200" dirty="0">
                <a:solidFill>
                  <a:schemeClr val="tx1"/>
                </a:solidFill>
                <a:latin typeface="+mn-lt"/>
                <a:ea typeface="+mn-ea"/>
                <a:cs typeface="+mn-cs"/>
              </a:rPr>
              <a:t>EBM = “application of the </a:t>
            </a:r>
            <a:r>
              <a:rPr lang="en-US" sz="2000" b="1" kern="1200" dirty="0">
                <a:solidFill>
                  <a:schemeClr val="tx1"/>
                </a:solidFill>
                <a:latin typeface="+mn-lt"/>
                <a:ea typeface="+mn-ea"/>
                <a:cs typeface="+mn-cs"/>
              </a:rPr>
              <a:t>best available research </a:t>
            </a:r>
            <a:r>
              <a:rPr lang="en-US" sz="2000" kern="1200" dirty="0">
                <a:solidFill>
                  <a:schemeClr val="tx1"/>
                </a:solidFill>
                <a:latin typeface="+mn-lt"/>
                <a:ea typeface="+mn-ea"/>
                <a:cs typeface="+mn-cs"/>
              </a:rPr>
              <a:t>to clinical care, which requires the integration of evidence with </a:t>
            </a:r>
            <a:r>
              <a:rPr lang="en-US" sz="2000" b="1" kern="1200" dirty="0">
                <a:solidFill>
                  <a:schemeClr val="tx1"/>
                </a:solidFill>
                <a:latin typeface="+mn-lt"/>
                <a:ea typeface="+mn-ea"/>
                <a:cs typeface="+mn-cs"/>
              </a:rPr>
              <a:t>clinical expertise </a:t>
            </a:r>
            <a:r>
              <a:rPr lang="en-US" sz="2000" kern="1200" dirty="0">
                <a:solidFill>
                  <a:schemeClr val="tx1"/>
                </a:solidFill>
                <a:latin typeface="+mn-lt"/>
                <a:ea typeface="+mn-ea"/>
                <a:cs typeface="+mn-cs"/>
              </a:rPr>
              <a:t>and </a:t>
            </a:r>
            <a:r>
              <a:rPr lang="en-US" sz="2000" b="1" kern="1200" dirty="0">
                <a:solidFill>
                  <a:schemeClr val="tx1"/>
                </a:solidFill>
                <a:latin typeface="+mn-lt"/>
                <a:ea typeface="+mn-ea"/>
                <a:cs typeface="+mn-cs"/>
              </a:rPr>
              <a:t>patients values</a:t>
            </a:r>
            <a:r>
              <a:rPr lang="en-US" sz="2000" kern="1200" dirty="0">
                <a:solidFill>
                  <a:schemeClr val="tx1"/>
                </a:solidFill>
                <a:latin typeface="+mn-lt"/>
                <a:ea typeface="+mn-ea"/>
                <a:cs typeface="+mn-cs"/>
              </a:rPr>
              <a:t>.”</a:t>
            </a:r>
          </a:p>
          <a:p>
            <a:pPr defTabSz="388620">
              <a:spcAft>
                <a:spcPts val="600"/>
              </a:spcAft>
            </a:pPr>
            <a:endParaRPr lang="en-US" sz="1700" kern="1200" dirty="0">
              <a:solidFill>
                <a:schemeClr val="tx1"/>
              </a:solidFill>
              <a:latin typeface="+mn-lt"/>
              <a:ea typeface="+mn-ea"/>
              <a:cs typeface="+mn-cs"/>
            </a:endParaRPr>
          </a:p>
          <a:p>
            <a:pPr defTabSz="388620">
              <a:spcAft>
                <a:spcPts val="600"/>
              </a:spcAft>
            </a:pPr>
            <a:endParaRPr lang="en-US" sz="1700" kern="1200" dirty="0">
              <a:solidFill>
                <a:schemeClr val="tx1"/>
              </a:solidFill>
              <a:latin typeface="+mn-lt"/>
              <a:ea typeface="+mn-ea"/>
              <a:cs typeface="+mn-cs"/>
            </a:endParaRPr>
          </a:p>
          <a:p>
            <a:pPr marL="0" indent="0">
              <a:spcAft>
                <a:spcPts val="600"/>
              </a:spcAft>
              <a:buNone/>
            </a:pPr>
            <a:endParaRPr lang="en-US" sz="2000" dirty="0"/>
          </a:p>
        </p:txBody>
      </p:sp>
      <p:pic>
        <p:nvPicPr>
          <p:cNvPr id="1026" name="Picture 2" descr="Evidence-Based Medicine – Operational Medicine">
            <a:extLst>
              <a:ext uri="{FF2B5EF4-FFF2-40B4-BE49-F238E27FC236}">
                <a16:creationId xmlns:a16="http://schemas.microsoft.com/office/drawing/2014/main" id="{0DF86D8A-FAB8-C61A-4021-40E87D0D92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8566" y="1924820"/>
            <a:ext cx="4518113" cy="4518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E3BD6B-9875-C99F-48EE-E3695D02BE60}"/>
              </a:ext>
            </a:extLst>
          </p:cNvPr>
          <p:cNvSpPr txBox="1"/>
          <p:nvPr/>
        </p:nvSpPr>
        <p:spPr>
          <a:xfrm>
            <a:off x="1680745" y="5912951"/>
            <a:ext cx="3472691" cy="483209"/>
          </a:xfrm>
          <a:prstGeom prst="rect">
            <a:avLst/>
          </a:prstGeom>
          <a:noFill/>
        </p:spPr>
        <p:txBody>
          <a:bodyPr wrap="square" rtlCol="0">
            <a:spAutoFit/>
          </a:bodyPr>
          <a:lstStyle/>
          <a:p>
            <a:pPr defTabSz="388620">
              <a:spcAft>
                <a:spcPts val="600"/>
              </a:spcAft>
            </a:pPr>
            <a:r>
              <a:rPr lang="en-US" sz="1020" kern="1200" dirty="0">
                <a:solidFill>
                  <a:schemeClr val="tx1"/>
                </a:solidFill>
                <a:latin typeface="+mn-lt"/>
                <a:ea typeface="+mn-ea"/>
                <a:cs typeface="+mn-cs"/>
                <a:hlinkClick r:id="rId4"/>
              </a:rPr>
              <a:t>What is EBM? | BMJ Best Practice</a:t>
            </a:r>
            <a:endParaRPr lang="en-US" sz="1020" kern="1200" dirty="0">
              <a:solidFill>
                <a:schemeClr val="tx1"/>
              </a:solidFill>
              <a:latin typeface="+mn-lt"/>
              <a:ea typeface="+mn-ea"/>
              <a:cs typeface="+mn-cs"/>
            </a:endParaRPr>
          </a:p>
          <a:p>
            <a:pPr defTabSz="388620">
              <a:spcAft>
                <a:spcPts val="600"/>
              </a:spcAft>
            </a:pPr>
            <a:r>
              <a:rPr lang="en-US" sz="1020" kern="1200" dirty="0" err="1">
                <a:solidFill>
                  <a:schemeClr val="tx1"/>
                </a:solidFill>
                <a:latin typeface="+mn-lt"/>
                <a:ea typeface="+mn-ea"/>
                <a:cs typeface="+mn-cs"/>
              </a:rPr>
              <a:t>Djulbegovic</a:t>
            </a:r>
            <a:r>
              <a:rPr lang="en-US" sz="1020" kern="1200" dirty="0">
                <a:solidFill>
                  <a:schemeClr val="tx1"/>
                </a:solidFill>
                <a:latin typeface="+mn-lt"/>
                <a:ea typeface="+mn-ea"/>
                <a:cs typeface="+mn-cs"/>
              </a:rPr>
              <a:t> B and Guyatt. Lancet. 2017</a:t>
            </a:r>
            <a:endParaRPr lang="en-BE" sz="1200" dirty="0"/>
          </a:p>
        </p:txBody>
      </p:sp>
    </p:spTree>
    <p:extLst>
      <p:ext uri="{BB962C8B-B14F-4D97-AF65-F5344CB8AC3E}">
        <p14:creationId xmlns:p14="http://schemas.microsoft.com/office/powerpoint/2010/main" val="2729002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In reality</a:t>
            </a:r>
            <a:endParaRPr lang="en-BE" sz="4000" dirty="0">
              <a:solidFill>
                <a:schemeClr val="bg1"/>
              </a:solidFill>
            </a:endParaRPr>
          </a:p>
        </p:txBody>
      </p:sp>
      <p:pic>
        <p:nvPicPr>
          <p:cNvPr id="6146" name="Picture 2">
            <a:extLst>
              <a:ext uri="{FF2B5EF4-FFF2-40B4-BE49-F238E27FC236}">
                <a16:creationId xmlns:a16="http://schemas.microsoft.com/office/drawing/2014/main" id="{B5275C9F-7FAC-9C41-B79F-6652DFECD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67" y="2846559"/>
            <a:ext cx="3539184" cy="2267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D699919-56C8-7B55-13DB-AD34A5FF1CD8}"/>
              </a:ext>
            </a:extLst>
          </p:cNvPr>
          <p:cNvPicPr>
            <a:picLocks noChangeAspect="1"/>
          </p:cNvPicPr>
          <p:nvPr/>
        </p:nvPicPr>
        <p:blipFill>
          <a:blip r:embed="rId4"/>
          <a:stretch>
            <a:fillRect/>
          </a:stretch>
        </p:blipFill>
        <p:spPr>
          <a:xfrm>
            <a:off x="5285232" y="1726497"/>
            <a:ext cx="4976078" cy="4735946"/>
          </a:xfrm>
          <a:prstGeom prst="rect">
            <a:avLst/>
          </a:prstGeom>
        </p:spPr>
      </p:pic>
    </p:spTree>
    <p:extLst>
      <p:ext uri="{BB962C8B-B14F-4D97-AF65-F5344CB8AC3E}">
        <p14:creationId xmlns:p14="http://schemas.microsoft.com/office/powerpoint/2010/main" val="179193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In reality</a:t>
            </a:r>
            <a:endParaRPr lang="en-BE" sz="4000" dirty="0">
              <a:solidFill>
                <a:schemeClr val="bg1"/>
              </a:solidFill>
            </a:endParaRPr>
          </a:p>
        </p:txBody>
      </p:sp>
      <p:pic>
        <p:nvPicPr>
          <p:cNvPr id="5" name="Picture 4">
            <a:extLst>
              <a:ext uri="{FF2B5EF4-FFF2-40B4-BE49-F238E27FC236}">
                <a16:creationId xmlns:a16="http://schemas.microsoft.com/office/drawing/2014/main" id="{8BFD5F33-0FFD-CD96-1BBA-5149D65B396C}"/>
              </a:ext>
            </a:extLst>
          </p:cNvPr>
          <p:cNvPicPr>
            <a:picLocks noChangeAspect="1"/>
          </p:cNvPicPr>
          <p:nvPr/>
        </p:nvPicPr>
        <p:blipFill>
          <a:blip r:embed="rId3"/>
          <a:stretch>
            <a:fillRect/>
          </a:stretch>
        </p:blipFill>
        <p:spPr>
          <a:xfrm>
            <a:off x="28568" y="1894775"/>
            <a:ext cx="12192000" cy="4425649"/>
          </a:xfrm>
          <a:prstGeom prst="rect">
            <a:avLst/>
          </a:prstGeom>
        </p:spPr>
      </p:pic>
    </p:spTree>
    <p:extLst>
      <p:ext uri="{BB962C8B-B14F-4D97-AF65-F5344CB8AC3E}">
        <p14:creationId xmlns:p14="http://schemas.microsoft.com/office/powerpoint/2010/main" val="2073040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In reality</a:t>
            </a:r>
            <a:endParaRPr lang="en-BE" sz="4000" dirty="0">
              <a:solidFill>
                <a:schemeClr val="bg1"/>
              </a:solidFill>
            </a:endParaRPr>
          </a:p>
        </p:txBody>
      </p:sp>
      <p:pic>
        <p:nvPicPr>
          <p:cNvPr id="5" name="Picture 4">
            <a:extLst>
              <a:ext uri="{FF2B5EF4-FFF2-40B4-BE49-F238E27FC236}">
                <a16:creationId xmlns:a16="http://schemas.microsoft.com/office/drawing/2014/main" id="{5BEA1DF6-74E4-9572-9ADF-2D5472BB6DB0}"/>
              </a:ext>
            </a:extLst>
          </p:cNvPr>
          <p:cNvPicPr>
            <a:picLocks noChangeAspect="1"/>
          </p:cNvPicPr>
          <p:nvPr/>
        </p:nvPicPr>
        <p:blipFill>
          <a:blip r:embed="rId3"/>
          <a:stretch>
            <a:fillRect/>
          </a:stretch>
        </p:blipFill>
        <p:spPr>
          <a:xfrm>
            <a:off x="101068" y="1894775"/>
            <a:ext cx="5471611" cy="4432004"/>
          </a:xfrm>
          <a:prstGeom prst="rect">
            <a:avLst/>
          </a:prstGeom>
        </p:spPr>
      </p:pic>
      <p:pic>
        <p:nvPicPr>
          <p:cNvPr id="7" name="Picture 6">
            <a:extLst>
              <a:ext uri="{FF2B5EF4-FFF2-40B4-BE49-F238E27FC236}">
                <a16:creationId xmlns:a16="http://schemas.microsoft.com/office/drawing/2014/main" id="{CFF783B8-F7E6-02CD-2058-495FA8923629}"/>
              </a:ext>
            </a:extLst>
          </p:cNvPr>
          <p:cNvPicPr>
            <a:picLocks noChangeAspect="1"/>
          </p:cNvPicPr>
          <p:nvPr/>
        </p:nvPicPr>
        <p:blipFill>
          <a:blip r:embed="rId4"/>
          <a:stretch>
            <a:fillRect/>
          </a:stretch>
        </p:blipFill>
        <p:spPr>
          <a:xfrm>
            <a:off x="5751856" y="2253343"/>
            <a:ext cx="6440144" cy="3680890"/>
          </a:xfrm>
          <a:prstGeom prst="rect">
            <a:avLst/>
          </a:prstGeom>
        </p:spPr>
      </p:pic>
    </p:spTree>
    <p:extLst>
      <p:ext uri="{BB962C8B-B14F-4D97-AF65-F5344CB8AC3E}">
        <p14:creationId xmlns:p14="http://schemas.microsoft.com/office/powerpoint/2010/main" val="3832011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How it works? In reality</a:t>
            </a:r>
            <a:endParaRPr lang="en-BE" sz="4000" dirty="0">
              <a:solidFill>
                <a:schemeClr val="bg1"/>
              </a:solidFill>
            </a:endParaRPr>
          </a:p>
        </p:txBody>
      </p:sp>
      <p:pic>
        <p:nvPicPr>
          <p:cNvPr id="5" name="Content Placeholder 4">
            <a:extLst>
              <a:ext uri="{FF2B5EF4-FFF2-40B4-BE49-F238E27FC236}">
                <a16:creationId xmlns:a16="http://schemas.microsoft.com/office/drawing/2014/main" id="{7BAB0F58-7A08-FFFF-1594-4366B5B6B2A3}"/>
              </a:ext>
            </a:extLst>
          </p:cNvPr>
          <p:cNvPicPr>
            <a:picLocks noGrp="1" noChangeAspect="1"/>
          </p:cNvPicPr>
          <p:nvPr>
            <p:ph idx="1"/>
          </p:nvPr>
        </p:nvPicPr>
        <p:blipFill>
          <a:blip r:embed="rId3"/>
          <a:stretch>
            <a:fillRect/>
          </a:stretch>
        </p:blipFill>
        <p:spPr>
          <a:xfrm>
            <a:off x="2444991" y="1852309"/>
            <a:ext cx="6725194" cy="4728847"/>
          </a:xfrm>
        </p:spPr>
      </p:pic>
    </p:spTree>
    <p:extLst>
      <p:ext uri="{BB962C8B-B14F-4D97-AF65-F5344CB8AC3E}">
        <p14:creationId xmlns:p14="http://schemas.microsoft.com/office/powerpoint/2010/main" val="2140256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Few applications in the medical fields</a:t>
            </a:r>
            <a:endParaRPr lang="en-BE" sz="4000" dirty="0">
              <a:solidFill>
                <a:schemeClr val="bg1"/>
              </a:solidFill>
            </a:endParaRPr>
          </a:p>
        </p:txBody>
      </p:sp>
      <p:pic>
        <p:nvPicPr>
          <p:cNvPr id="5" name="Picture 4">
            <a:extLst>
              <a:ext uri="{FF2B5EF4-FFF2-40B4-BE49-F238E27FC236}">
                <a16:creationId xmlns:a16="http://schemas.microsoft.com/office/drawing/2014/main" id="{80AFC572-2A27-1E07-B663-E1C238258D07}"/>
              </a:ext>
            </a:extLst>
          </p:cNvPr>
          <p:cNvPicPr>
            <a:picLocks noChangeAspect="1"/>
          </p:cNvPicPr>
          <p:nvPr/>
        </p:nvPicPr>
        <p:blipFill>
          <a:blip r:embed="rId3"/>
          <a:stretch>
            <a:fillRect/>
          </a:stretch>
        </p:blipFill>
        <p:spPr>
          <a:xfrm>
            <a:off x="1569288" y="1575461"/>
            <a:ext cx="6564254" cy="5052936"/>
          </a:xfrm>
          <a:prstGeom prst="rect">
            <a:avLst/>
          </a:prstGeom>
        </p:spPr>
      </p:pic>
      <p:sp>
        <p:nvSpPr>
          <p:cNvPr id="4" name="TextBox 3">
            <a:extLst>
              <a:ext uri="{FF2B5EF4-FFF2-40B4-BE49-F238E27FC236}">
                <a16:creationId xmlns:a16="http://schemas.microsoft.com/office/drawing/2014/main" id="{51DCF451-CAAA-6E0F-4B76-542A9A702417}"/>
              </a:ext>
            </a:extLst>
          </p:cNvPr>
          <p:cNvSpPr txBox="1"/>
          <p:nvPr/>
        </p:nvSpPr>
        <p:spPr>
          <a:xfrm>
            <a:off x="9855581" y="6400186"/>
            <a:ext cx="6101080" cy="276999"/>
          </a:xfrm>
          <a:prstGeom prst="rect">
            <a:avLst/>
          </a:prstGeom>
          <a:noFill/>
        </p:spPr>
        <p:txBody>
          <a:bodyPr wrap="square">
            <a:spAutoFit/>
          </a:bodyPr>
          <a:lstStyle/>
          <a:p>
            <a:r>
              <a:rPr lang="en-BE" sz="1200" dirty="0"/>
              <a:t>Singhal K et al. Nature. 2023</a:t>
            </a:r>
          </a:p>
        </p:txBody>
      </p:sp>
    </p:spTree>
    <p:extLst>
      <p:ext uri="{BB962C8B-B14F-4D97-AF65-F5344CB8AC3E}">
        <p14:creationId xmlns:p14="http://schemas.microsoft.com/office/powerpoint/2010/main" val="3131711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Few applications in the medical fields</a:t>
            </a:r>
            <a:endParaRPr lang="en-BE" sz="4000" dirty="0">
              <a:solidFill>
                <a:schemeClr val="bg1"/>
              </a:solidFill>
            </a:endParaRPr>
          </a:p>
        </p:txBody>
      </p:sp>
      <p:pic>
        <p:nvPicPr>
          <p:cNvPr id="3" name="Online Media 3" title="The Exam of the Future Has Arrived">
            <a:hlinkClick r:id="" action="ppaction://media"/>
            <a:extLst>
              <a:ext uri="{FF2B5EF4-FFF2-40B4-BE49-F238E27FC236}">
                <a16:creationId xmlns:a16="http://schemas.microsoft.com/office/drawing/2014/main" id="{84B1E92C-BDBF-8D12-0F06-1FA786512DC3}"/>
              </a:ext>
            </a:extLst>
          </p:cNvPr>
          <p:cNvPicPr>
            <a:picLocks noGrp="1" noRot="1" noChangeAspect="1"/>
          </p:cNvPicPr>
          <p:nvPr>
            <p:ph idx="1"/>
            <a:videoFile r:link="rId1"/>
          </p:nvPr>
        </p:nvPicPr>
        <p:blipFill>
          <a:blip r:embed="rId4"/>
          <a:stretch>
            <a:fillRect/>
          </a:stretch>
        </p:blipFill>
        <p:spPr>
          <a:xfrm>
            <a:off x="2032000" y="2048828"/>
            <a:ext cx="7528560" cy="4253636"/>
          </a:xfrm>
          <a:prstGeom prst="rect">
            <a:avLst/>
          </a:prstGeom>
        </p:spPr>
      </p:pic>
    </p:spTree>
    <p:extLst>
      <p:ext uri="{BB962C8B-B14F-4D97-AF65-F5344CB8AC3E}">
        <p14:creationId xmlns:p14="http://schemas.microsoft.com/office/powerpoint/2010/main" val="357866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And thinks that is impossible for us…</a:t>
            </a:r>
            <a:endParaRPr lang="en-BE" sz="4000" dirty="0">
              <a:solidFill>
                <a:schemeClr val="bg1"/>
              </a:solidFill>
            </a:endParaRPr>
          </a:p>
        </p:txBody>
      </p:sp>
      <p:pic>
        <p:nvPicPr>
          <p:cNvPr id="3" name="Picture 2">
            <a:extLst>
              <a:ext uri="{FF2B5EF4-FFF2-40B4-BE49-F238E27FC236}">
                <a16:creationId xmlns:a16="http://schemas.microsoft.com/office/drawing/2014/main" id="{2CFE7035-BF0A-A5EB-3936-B09E760991D4}"/>
              </a:ext>
            </a:extLst>
          </p:cNvPr>
          <p:cNvPicPr>
            <a:picLocks noChangeAspect="1"/>
          </p:cNvPicPr>
          <p:nvPr/>
        </p:nvPicPr>
        <p:blipFill>
          <a:blip r:embed="rId3"/>
          <a:stretch>
            <a:fillRect/>
          </a:stretch>
        </p:blipFill>
        <p:spPr>
          <a:xfrm>
            <a:off x="41377" y="2770633"/>
            <a:ext cx="6110010" cy="3222580"/>
          </a:xfrm>
          <a:prstGeom prst="rect">
            <a:avLst/>
          </a:prstGeom>
        </p:spPr>
      </p:pic>
      <p:pic>
        <p:nvPicPr>
          <p:cNvPr id="7" name="Picture 6">
            <a:extLst>
              <a:ext uri="{FF2B5EF4-FFF2-40B4-BE49-F238E27FC236}">
                <a16:creationId xmlns:a16="http://schemas.microsoft.com/office/drawing/2014/main" id="{E1D4A84C-5625-F9F9-0A8C-069F159F9711}"/>
              </a:ext>
            </a:extLst>
          </p:cNvPr>
          <p:cNvPicPr>
            <a:picLocks noChangeAspect="1"/>
          </p:cNvPicPr>
          <p:nvPr/>
        </p:nvPicPr>
        <p:blipFill>
          <a:blip r:embed="rId4"/>
          <a:stretch>
            <a:fillRect/>
          </a:stretch>
        </p:blipFill>
        <p:spPr>
          <a:xfrm>
            <a:off x="6151387" y="2104874"/>
            <a:ext cx="5875952" cy="4223716"/>
          </a:xfrm>
          <a:prstGeom prst="rect">
            <a:avLst/>
          </a:prstGeom>
        </p:spPr>
      </p:pic>
    </p:spTree>
    <p:extLst>
      <p:ext uri="{BB962C8B-B14F-4D97-AF65-F5344CB8AC3E}">
        <p14:creationId xmlns:p14="http://schemas.microsoft.com/office/powerpoint/2010/main" val="2597680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Limitations</a:t>
            </a:r>
            <a:endParaRPr lang="en-BE" sz="4000" dirty="0">
              <a:solidFill>
                <a:schemeClr val="bg1"/>
              </a:solidFill>
            </a:endParaRPr>
          </a:p>
        </p:txBody>
      </p:sp>
      <p:sp>
        <p:nvSpPr>
          <p:cNvPr id="8" name="TextBox 7">
            <a:extLst>
              <a:ext uri="{FF2B5EF4-FFF2-40B4-BE49-F238E27FC236}">
                <a16:creationId xmlns:a16="http://schemas.microsoft.com/office/drawing/2014/main" id="{B3789574-0B23-BFA3-CF7E-AB1BBD43B61A}"/>
              </a:ext>
            </a:extLst>
          </p:cNvPr>
          <p:cNvSpPr txBox="1"/>
          <p:nvPr/>
        </p:nvSpPr>
        <p:spPr>
          <a:xfrm>
            <a:off x="969264" y="2136339"/>
            <a:ext cx="10040112" cy="2862322"/>
          </a:xfrm>
          <a:prstGeom prst="rect">
            <a:avLst/>
          </a:prstGeom>
          <a:noFill/>
        </p:spPr>
        <p:txBody>
          <a:bodyPr wrap="square">
            <a:spAutoFit/>
          </a:bodyPr>
          <a:lstStyle/>
          <a:p>
            <a:r>
              <a:rPr lang="en-US" sz="2000" dirty="0"/>
              <a:t>Good model and training depend of the quality and quantity of the data.</a:t>
            </a:r>
          </a:p>
          <a:p>
            <a:endParaRPr lang="en-US" sz="2000" dirty="0"/>
          </a:p>
          <a:p>
            <a:r>
              <a:rPr lang="en-US" sz="2000" dirty="0"/>
              <a:t>Required </a:t>
            </a:r>
            <a:r>
              <a:rPr lang="en-US" sz="2000" dirty="0" err="1"/>
              <a:t>ressource</a:t>
            </a:r>
            <a:r>
              <a:rPr lang="en-US" sz="2000" dirty="0"/>
              <a:t> to train and run them can be prohibitive.</a:t>
            </a:r>
          </a:p>
          <a:p>
            <a:endParaRPr lang="en-US" sz="2000" dirty="0"/>
          </a:p>
          <a:p>
            <a:r>
              <a:rPr lang="en-US" sz="2000" dirty="0"/>
              <a:t>Neural networks are composed of black boxes (how </a:t>
            </a:r>
            <a:r>
              <a:rPr lang="en-US" sz="2000" dirty="0" err="1"/>
              <a:t>certains</a:t>
            </a:r>
            <a:r>
              <a:rPr lang="en-US" sz="2000" dirty="0"/>
              <a:t> </a:t>
            </a:r>
            <a:r>
              <a:rPr lang="en-US" sz="2000" dirty="0" err="1"/>
              <a:t>boxe</a:t>
            </a:r>
            <a:r>
              <a:rPr lang="en-US" sz="2000" dirty="0"/>
              <a:t> are currently working is poorly understood and how they predict (good or not) are very difficult to explain</a:t>
            </a:r>
          </a:p>
          <a:p>
            <a:endParaRPr lang="en-US" sz="2000" dirty="0"/>
          </a:p>
          <a:p>
            <a:r>
              <a:rPr lang="en-US" sz="2000" dirty="0"/>
              <a:t>Certifying the robustness of NN is challenging. So how to use it in safety-critical situation like medicine? Who will be responsible if the prediction is wrong?</a:t>
            </a:r>
            <a:endParaRPr lang="en-BE" sz="2000" dirty="0"/>
          </a:p>
        </p:txBody>
      </p:sp>
    </p:spTree>
    <p:extLst>
      <p:ext uri="{BB962C8B-B14F-4D97-AF65-F5344CB8AC3E}">
        <p14:creationId xmlns:p14="http://schemas.microsoft.com/office/powerpoint/2010/main" val="3629558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WALL-E Wallpapers - Wallpaper Cave">
            <a:extLst>
              <a:ext uri="{FF2B5EF4-FFF2-40B4-BE49-F238E27FC236}">
                <a16:creationId xmlns:a16="http://schemas.microsoft.com/office/drawing/2014/main" id="{24AF955E-5A52-1C6E-4EE8-43D36031B66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0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marL="0" indent="0" algn="ctr"/>
            <a:r>
              <a:rPr lang="en-US" sz="6000">
                <a:solidFill>
                  <a:srgbClr val="FFFFFF"/>
                </a:solidFill>
              </a:rPr>
              <a:t>Thank you for your attention!</a:t>
            </a:r>
          </a:p>
        </p:txBody>
      </p:sp>
    </p:spTree>
    <p:extLst>
      <p:ext uri="{BB962C8B-B14F-4D97-AF65-F5344CB8AC3E}">
        <p14:creationId xmlns:p14="http://schemas.microsoft.com/office/powerpoint/2010/main" val="2275031274"/>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5132" name="Rectangle 513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20FE95-DAFA-E6B5-84FB-8F5C56F180FA}"/>
              </a:ext>
            </a:extLst>
          </p:cNvPr>
          <p:cNvSpPr>
            <a:spLocks noGrp="1"/>
          </p:cNvSpPr>
          <p:nvPr>
            <p:ph type="title"/>
          </p:nvPr>
        </p:nvSpPr>
        <p:spPr>
          <a:xfrm>
            <a:off x="1371598" y="319314"/>
            <a:ext cx="9477377" cy="1030515"/>
          </a:xfrm>
        </p:spPr>
        <p:txBody>
          <a:bodyPr anchor="ctr">
            <a:normAutofit/>
          </a:bodyPr>
          <a:lstStyle/>
          <a:p>
            <a:r>
              <a:rPr lang="en-US" sz="4000" dirty="0">
                <a:solidFill>
                  <a:schemeClr val="bg1"/>
                </a:solidFill>
              </a:rPr>
              <a:t>Recommend lectures</a:t>
            </a:r>
            <a:endParaRPr lang="en-BE" sz="4000" dirty="0">
              <a:solidFill>
                <a:schemeClr val="bg1"/>
              </a:solidFill>
            </a:endParaRPr>
          </a:p>
        </p:txBody>
      </p:sp>
      <p:sp>
        <p:nvSpPr>
          <p:cNvPr id="8" name="TextBox 7">
            <a:extLst>
              <a:ext uri="{FF2B5EF4-FFF2-40B4-BE49-F238E27FC236}">
                <a16:creationId xmlns:a16="http://schemas.microsoft.com/office/drawing/2014/main" id="{B3789574-0B23-BFA3-CF7E-AB1BBD43B61A}"/>
              </a:ext>
            </a:extLst>
          </p:cNvPr>
          <p:cNvSpPr txBox="1"/>
          <p:nvPr/>
        </p:nvSpPr>
        <p:spPr>
          <a:xfrm>
            <a:off x="960534" y="1990035"/>
            <a:ext cx="10040112" cy="4801314"/>
          </a:xfrm>
          <a:prstGeom prst="rect">
            <a:avLst/>
          </a:prstGeom>
          <a:noFill/>
        </p:spPr>
        <p:txBody>
          <a:bodyPr wrap="square">
            <a:spAutoFit/>
          </a:bodyPr>
          <a:lstStyle/>
          <a:p>
            <a:endParaRPr lang="en-US" dirty="0"/>
          </a:p>
          <a:p>
            <a:r>
              <a:rPr lang="en-US" dirty="0"/>
              <a:t>Basic Statistic and critical interpretation</a:t>
            </a:r>
          </a:p>
          <a:p>
            <a:pPr>
              <a:buFontTx/>
              <a:buChar char="-"/>
            </a:pPr>
            <a:r>
              <a:rPr lang="en-US" dirty="0">
                <a:hlinkClick r:id="rId3"/>
              </a:rPr>
              <a:t>(BOOK) Intuitive Biostatistics </a:t>
            </a:r>
            <a:r>
              <a:rPr lang="en-US" dirty="0" err="1">
                <a:hlinkClick r:id="rId3"/>
              </a:rPr>
              <a:t>Motulsky</a:t>
            </a:r>
            <a:r>
              <a:rPr lang="en-US" dirty="0">
                <a:hlinkClick r:id="rId3"/>
              </a:rPr>
              <a:t> (free pdf)</a:t>
            </a:r>
            <a:endParaRPr lang="en-US" dirty="0"/>
          </a:p>
          <a:p>
            <a:pPr>
              <a:buFontTx/>
              <a:buChar char="-"/>
            </a:pPr>
            <a:r>
              <a:rPr lang="en-US" dirty="0">
                <a:hlinkClick r:id="rId4"/>
              </a:rPr>
              <a:t>Previous BHS lesson from KM </a:t>
            </a:r>
            <a:r>
              <a:rPr lang="en-US" dirty="0" err="1">
                <a:hlinkClick r:id="rId4"/>
              </a:rPr>
              <a:t>Wissing</a:t>
            </a:r>
            <a:r>
              <a:rPr lang="en-US" dirty="0">
                <a:hlinkClick r:id="rId4"/>
              </a:rPr>
              <a:t> about EBM and critical interpretation</a:t>
            </a:r>
            <a:endParaRPr lang="en-US" dirty="0"/>
          </a:p>
          <a:p>
            <a:pPr marL="0" indent="0">
              <a:buNone/>
            </a:pPr>
            <a:endParaRPr lang="en-US" dirty="0"/>
          </a:p>
          <a:p>
            <a:r>
              <a:rPr lang="en-US" dirty="0"/>
              <a:t>Evidence-based medicine</a:t>
            </a:r>
          </a:p>
          <a:p>
            <a:pPr marL="0" indent="0">
              <a:buNone/>
            </a:pPr>
            <a:r>
              <a:rPr lang="en-US" dirty="0">
                <a:hlinkClick r:id="rId5">
                  <a:extLst>
                    <a:ext uri="{A12FA001-AC4F-418D-AE19-62706E023703}">
                      <ahyp:hlinkClr xmlns:ahyp="http://schemas.microsoft.com/office/drawing/2018/hyperlinkcolor" val="tx"/>
                    </a:ext>
                  </a:extLst>
                </a:hlinkClick>
              </a:rPr>
              <a:t>-</a:t>
            </a:r>
            <a:r>
              <a:rPr lang="en-US" dirty="0">
                <a:solidFill>
                  <a:srgbClr val="467886"/>
                </a:solidFill>
                <a:hlinkClick r:id="rId5">
                  <a:extLst>
                    <a:ext uri="{A12FA001-AC4F-418D-AE19-62706E023703}">
                      <ahyp:hlinkClr xmlns:ahyp="http://schemas.microsoft.com/office/drawing/2018/hyperlinkcolor" val="tx"/>
                    </a:ext>
                  </a:extLst>
                </a:hlinkClick>
              </a:rPr>
              <a:t> </a:t>
            </a:r>
            <a:r>
              <a:rPr lang="en-US" dirty="0" err="1">
                <a:solidFill>
                  <a:srgbClr val="467886"/>
                </a:solidFill>
                <a:hlinkClick r:id="rId5">
                  <a:extLst>
                    <a:ext uri="{A12FA001-AC4F-418D-AE19-62706E023703}">
                      <ahyp:hlinkClr xmlns:ahyp="http://schemas.microsoft.com/office/drawing/2018/hyperlinkcolor" val="tx"/>
                    </a:ext>
                  </a:extLst>
                </a:hlinkClick>
              </a:rPr>
              <a:t>Garatinni</a:t>
            </a:r>
            <a:r>
              <a:rPr lang="en-US" dirty="0">
                <a:solidFill>
                  <a:srgbClr val="467886"/>
                </a:solidFill>
                <a:hlinkClick r:id="rId5">
                  <a:extLst>
                    <a:ext uri="{A12FA001-AC4F-418D-AE19-62706E023703}">
                      <ahyp:hlinkClr xmlns:ahyp="http://schemas.microsoft.com/office/drawing/2018/hyperlinkcolor" val="tx"/>
                    </a:ext>
                  </a:extLst>
                </a:hlinkClick>
              </a:rPr>
              <a:t> S et al. European </a:t>
            </a:r>
            <a:r>
              <a:rPr lang="en-US" dirty="0" err="1">
                <a:solidFill>
                  <a:srgbClr val="467886"/>
                </a:solidFill>
                <a:hlinkClick r:id="rId5">
                  <a:extLst>
                    <a:ext uri="{A12FA001-AC4F-418D-AE19-62706E023703}">
                      <ahyp:hlinkClr xmlns:ahyp="http://schemas.microsoft.com/office/drawing/2018/hyperlinkcolor" val="tx"/>
                    </a:ext>
                  </a:extLst>
                </a:hlinkClick>
              </a:rPr>
              <a:t>Joural</a:t>
            </a:r>
            <a:r>
              <a:rPr lang="en-US" dirty="0">
                <a:solidFill>
                  <a:srgbClr val="467886"/>
                </a:solidFill>
                <a:hlinkClick r:id="rId5">
                  <a:extLst>
                    <a:ext uri="{A12FA001-AC4F-418D-AE19-62706E023703}">
                      <ahyp:hlinkClr xmlns:ahyp="http://schemas.microsoft.com/office/drawing/2018/hyperlinkcolor" val="tx"/>
                    </a:ext>
                  </a:extLst>
                </a:hlinkClick>
              </a:rPr>
              <a:t> of Internal Medicine. 2016</a:t>
            </a:r>
            <a:endParaRPr lang="en-US" dirty="0"/>
          </a:p>
          <a:p>
            <a:pPr marL="0" indent="0">
              <a:buNone/>
            </a:pPr>
            <a:r>
              <a:rPr lang="en-US" dirty="0"/>
              <a:t>- </a:t>
            </a:r>
            <a:r>
              <a:rPr lang="en-US" dirty="0" err="1">
                <a:hlinkClick r:id="rId6"/>
              </a:rPr>
              <a:t>Djulbegovic</a:t>
            </a:r>
            <a:r>
              <a:rPr lang="en-US" dirty="0">
                <a:hlinkClick r:id="rId6"/>
              </a:rPr>
              <a:t> and Guyatt. Lancet. 2017</a:t>
            </a:r>
            <a:endParaRPr lang="en-US" dirty="0"/>
          </a:p>
          <a:p>
            <a:pPr marL="0" indent="0">
              <a:buNone/>
            </a:pPr>
            <a:endParaRPr lang="en-US" dirty="0"/>
          </a:p>
          <a:p>
            <a:r>
              <a:rPr lang="en-US" dirty="0"/>
              <a:t>Evidence-based medicine and rare diseases</a:t>
            </a:r>
          </a:p>
          <a:p>
            <a:pPr>
              <a:buFontTx/>
              <a:buChar char="-"/>
            </a:pPr>
            <a:r>
              <a:rPr lang="en-US" dirty="0">
                <a:hlinkClick r:id="rId7"/>
              </a:rPr>
              <a:t>Subbiah V. Nature Med. 2023</a:t>
            </a:r>
            <a:endParaRPr lang="en-US" dirty="0"/>
          </a:p>
          <a:p>
            <a:pPr>
              <a:buFontTx/>
              <a:buChar char="-"/>
            </a:pPr>
            <a:r>
              <a:rPr lang="da-DK" dirty="0">
                <a:hlinkClick r:id="rId8"/>
              </a:rPr>
              <a:t>Billingham L et al. Lancet Oncol. 2016</a:t>
            </a:r>
            <a:endParaRPr lang="en-US" dirty="0"/>
          </a:p>
          <a:p>
            <a:pPr marL="0" indent="0">
              <a:buNone/>
            </a:pPr>
            <a:endParaRPr lang="en-US" dirty="0"/>
          </a:p>
          <a:p>
            <a:r>
              <a:rPr lang="en-US" dirty="0"/>
              <a:t>Artificial intelligence</a:t>
            </a:r>
          </a:p>
          <a:p>
            <a:pPr>
              <a:buFontTx/>
              <a:buChar char="-"/>
            </a:pPr>
            <a:r>
              <a:rPr lang="en-US" dirty="0">
                <a:hlinkClick r:id="rId9"/>
              </a:rPr>
              <a:t>The Little Book of Deep Learning (fleuret.org)</a:t>
            </a:r>
            <a:endParaRPr lang="en-US" dirty="0"/>
          </a:p>
          <a:p>
            <a:pPr>
              <a:buFontTx/>
              <a:buChar char="-"/>
            </a:pPr>
            <a:r>
              <a:rPr lang="en-US" dirty="0">
                <a:hlinkClick r:id="rId10"/>
              </a:rPr>
              <a:t>Neural networks and deep learning</a:t>
            </a:r>
            <a:endParaRPr lang="en-US" dirty="0"/>
          </a:p>
          <a:p>
            <a:pPr marL="0" indent="0">
              <a:buNone/>
            </a:pPr>
            <a:endParaRPr lang="en-BE" dirty="0"/>
          </a:p>
        </p:txBody>
      </p:sp>
    </p:spTree>
    <p:extLst>
      <p:ext uri="{BB962C8B-B14F-4D97-AF65-F5344CB8AC3E}">
        <p14:creationId xmlns:p14="http://schemas.microsoft.com/office/powerpoint/2010/main" val="240858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5115A-2096-3249-79D6-F5EFD747CB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Evidence Based </a:t>
            </a:r>
            <a:r>
              <a:rPr lang="en-US" sz="4000" dirty="0" err="1">
                <a:solidFill>
                  <a:srgbClr val="FFFFFF"/>
                </a:solidFill>
              </a:rPr>
              <a:t>Medecine</a:t>
            </a:r>
            <a:r>
              <a:rPr lang="en-US" sz="4000" dirty="0">
                <a:solidFill>
                  <a:srgbClr val="FFFFFF"/>
                </a:solidFill>
              </a:rPr>
              <a:t> – What is EBM?</a:t>
            </a:r>
            <a:endParaRPr lang="en-BE" sz="4000" dirty="0">
              <a:solidFill>
                <a:srgbClr val="FFFFFF"/>
              </a:solidFill>
            </a:endParaRPr>
          </a:p>
        </p:txBody>
      </p:sp>
      <p:sp>
        <p:nvSpPr>
          <p:cNvPr id="5" name="Content Placeholder 2">
            <a:extLst>
              <a:ext uri="{FF2B5EF4-FFF2-40B4-BE49-F238E27FC236}">
                <a16:creationId xmlns:a16="http://schemas.microsoft.com/office/drawing/2014/main" id="{77AC83CF-6CD5-622F-0853-41C4E809EF5B}"/>
              </a:ext>
            </a:extLst>
          </p:cNvPr>
          <p:cNvSpPr>
            <a:spLocks noGrp="1"/>
          </p:cNvSpPr>
          <p:nvPr>
            <p:ph idx="1"/>
          </p:nvPr>
        </p:nvSpPr>
        <p:spPr>
          <a:xfrm>
            <a:off x="1371599" y="2318197"/>
            <a:ext cx="9724031" cy="3683358"/>
          </a:xfrm>
        </p:spPr>
        <p:txBody>
          <a:bodyPr anchor="ctr">
            <a:normAutofit/>
          </a:bodyPr>
          <a:lstStyle/>
          <a:p>
            <a:pPr marL="0" indent="0">
              <a:buNone/>
            </a:pPr>
            <a:r>
              <a:rPr lang="en-US" sz="2000" dirty="0"/>
              <a:t>Best available research =</a:t>
            </a:r>
          </a:p>
          <a:p>
            <a:pPr>
              <a:buFontTx/>
              <a:buChar char="-"/>
            </a:pPr>
            <a:r>
              <a:rPr lang="en-US" sz="2000" dirty="0"/>
              <a:t>Accuracy and precision of diagnostic tests</a:t>
            </a:r>
          </a:p>
          <a:p>
            <a:pPr>
              <a:buFontTx/>
              <a:buChar char="-"/>
            </a:pPr>
            <a:r>
              <a:rPr lang="en-US" sz="2000" dirty="0"/>
              <a:t>Prognostic markers</a:t>
            </a:r>
          </a:p>
          <a:p>
            <a:pPr>
              <a:buFontTx/>
              <a:buChar char="-"/>
            </a:pPr>
            <a:r>
              <a:rPr lang="en-US" sz="2000" dirty="0"/>
              <a:t>Efficacy and safety of healthcare strategies</a:t>
            </a:r>
          </a:p>
          <a:p>
            <a:pPr>
              <a:buFontTx/>
              <a:buChar char="-"/>
            </a:pPr>
            <a:r>
              <a:rPr lang="en-US" sz="2000" dirty="0"/>
              <a:t>Understand the patient experience</a:t>
            </a:r>
            <a:endParaRPr lang="en-BE" sz="2000" dirty="0"/>
          </a:p>
          <a:p>
            <a:pPr marL="0" indent="0">
              <a:buNone/>
            </a:pPr>
            <a:endParaRPr lang="en-US" sz="2000" dirty="0"/>
          </a:p>
        </p:txBody>
      </p:sp>
      <p:sp>
        <p:nvSpPr>
          <p:cNvPr id="6" name="TextBox 5">
            <a:extLst>
              <a:ext uri="{FF2B5EF4-FFF2-40B4-BE49-F238E27FC236}">
                <a16:creationId xmlns:a16="http://schemas.microsoft.com/office/drawing/2014/main" id="{1C0EF90C-C9A2-7941-95B9-FF7B6EB165B6}"/>
              </a:ext>
            </a:extLst>
          </p:cNvPr>
          <p:cNvSpPr txBox="1"/>
          <p:nvPr/>
        </p:nvSpPr>
        <p:spPr>
          <a:xfrm>
            <a:off x="1680745" y="5912951"/>
            <a:ext cx="3472691" cy="483209"/>
          </a:xfrm>
          <a:prstGeom prst="rect">
            <a:avLst/>
          </a:prstGeom>
          <a:noFill/>
        </p:spPr>
        <p:txBody>
          <a:bodyPr wrap="square" rtlCol="0">
            <a:spAutoFit/>
          </a:bodyPr>
          <a:lstStyle/>
          <a:p>
            <a:pPr defTabSz="388620">
              <a:spcAft>
                <a:spcPts val="600"/>
              </a:spcAft>
            </a:pPr>
            <a:r>
              <a:rPr lang="en-US" sz="1020" kern="1200" dirty="0">
                <a:solidFill>
                  <a:schemeClr val="tx1"/>
                </a:solidFill>
                <a:latin typeface="+mn-lt"/>
                <a:ea typeface="+mn-ea"/>
                <a:cs typeface="+mn-cs"/>
                <a:hlinkClick r:id="rId3"/>
              </a:rPr>
              <a:t>What is EBM? | BMJ Best Practice</a:t>
            </a:r>
            <a:endParaRPr lang="en-US" sz="1020" kern="1200" dirty="0">
              <a:solidFill>
                <a:schemeClr val="tx1"/>
              </a:solidFill>
              <a:latin typeface="+mn-lt"/>
              <a:ea typeface="+mn-ea"/>
              <a:cs typeface="+mn-cs"/>
            </a:endParaRPr>
          </a:p>
          <a:p>
            <a:pPr defTabSz="388620">
              <a:spcAft>
                <a:spcPts val="600"/>
              </a:spcAft>
            </a:pPr>
            <a:r>
              <a:rPr lang="en-US" sz="1020" kern="1200" dirty="0" err="1">
                <a:solidFill>
                  <a:schemeClr val="tx1"/>
                </a:solidFill>
                <a:latin typeface="+mn-lt"/>
                <a:ea typeface="+mn-ea"/>
                <a:cs typeface="+mn-cs"/>
              </a:rPr>
              <a:t>Djulbegovic</a:t>
            </a:r>
            <a:r>
              <a:rPr lang="en-US" sz="1020" kern="1200" dirty="0">
                <a:solidFill>
                  <a:schemeClr val="tx1"/>
                </a:solidFill>
                <a:latin typeface="+mn-lt"/>
                <a:ea typeface="+mn-ea"/>
                <a:cs typeface="+mn-cs"/>
              </a:rPr>
              <a:t> B and Guyatt. Lancet. 2017</a:t>
            </a:r>
            <a:endParaRPr lang="en-BE" sz="1200" dirty="0"/>
          </a:p>
        </p:txBody>
      </p:sp>
    </p:spTree>
    <p:extLst>
      <p:ext uri="{BB962C8B-B14F-4D97-AF65-F5344CB8AC3E}">
        <p14:creationId xmlns:p14="http://schemas.microsoft.com/office/powerpoint/2010/main" val="252908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5115A-2096-3249-79D6-F5EFD747CB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Evidence Based </a:t>
            </a:r>
            <a:r>
              <a:rPr lang="en-US" sz="4000" dirty="0" err="1">
                <a:solidFill>
                  <a:srgbClr val="FFFFFF"/>
                </a:solidFill>
              </a:rPr>
              <a:t>Medecine</a:t>
            </a:r>
            <a:r>
              <a:rPr lang="en-US" sz="4000" dirty="0">
                <a:solidFill>
                  <a:srgbClr val="FFFFFF"/>
                </a:solidFill>
              </a:rPr>
              <a:t> – What is EBM?</a:t>
            </a:r>
            <a:endParaRPr lang="en-BE" sz="4000" dirty="0">
              <a:solidFill>
                <a:srgbClr val="FFFFFF"/>
              </a:solidFill>
            </a:endParaRPr>
          </a:p>
        </p:txBody>
      </p:sp>
      <p:pic>
        <p:nvPicPr>
          <p:cNvPr id="5" name="Picture 4">
            <a:extLst>
              <a:ext uri="{FF2B5EF4-FFF2-40B4-BE49-F238E27FC236}">
                <a16:creationId xmlns:a16="http://schemas.microsoft.com/office/drawing/2014/main" id="{8F6DE921-BA87-9924-B260-1DC926C6ECD3}"/>
              </a:ext>
            </a:extLst>
          </p:cNvPr>
          <p:cNvPicPr>
            <a:picLocks noChangeAspect="1"/>
          </p:cNvPicPr>
          <p:nvPr/>
        </p:nvPicPr>
        <p:blipFill>
          <a:blip r:embed="rId3"/>
          <a:stretch>
            <a:fillRect/>
          </a:stretch>
        </p:blipFill>
        <p:spPr>
          <a:xfrm>
            <a:off x="1524000" y="1924820"/>
            <a:ext cx="7531078" cy="4557854"/>
          </a:xfrm>
          <a:prstGeom prst="rect">
            <a:avLst/>
          </a:prstGeom>
        </p:spPr>
      </p:pic>
      <p:sp>
        <p:nvSpPr>
          <p:cNvPr id="6" name="TextBox 5">
            <a:extLst>
              <a:ext uri="{FF2B5EF4-FFF2-40B4-BE49-F238E27FC236}">
                <a16:creationId xmlns:a16="http://schemas.microsoft.com/office/drawing/2014/main" id="{DEE1E32B-8F84-92C4-FC78-1560C8E7BF53}"/>
              </a:ext>
            </a:extLst>
          </p:cNvPr>
          <p:cNvSpPr txBox="1"/>
          <p:nvPr/>
        </p:nvSpPr>
        <p:spPr>
          <a:xfrm>
            <a:off x="7871206" y="6525070"/>
            <a:ext cx="6096000" cy="276999"/>
          </a:xfrm>
          <a:prstGeom prst="rect">
            <a:avLst/>
          </a:prstGeom>
          <a:noFill/>
        </p:spPr>
        <p:txBody>
          <a:bodyPr wrap="square">
            <a:spAutoFit/>
          </a:bodyPr>
          <a:lstStyle/>
          <a:p>
            <a:r>
              <a:rPr lang="en-BE" sz="1200" dirty="0" err="1"/>
              <a:t>Garatinni</a:t>
            </a:r>
            <a:r>
              <a:rPr lang="en-BE" sz="1200" dirty="0"/>
              <a:t> S et al. </a:t>
            </a:r>
            <a:r>
              <a:rPr lang="en-BE" sz="1200" dirty="0" err="1"/>
              <a:t>Europea</a:t>
            </a:r>
            <a:r>
              <a:rPr lang="en-US" sz="1200" dirty="0"/>
              <a:t>n</a:t>
            </a:r>
            <a:r>
              <a:rPr lang="en-BE" sz="1200" dirty="0"/>
              <a:t> Jour</a:t>
            </a:r>
            <a:r>
              <a:rPr lang="en-US" sz="1200" dirty="0" err="1"/>
              <a:t>na</a:t>
            </a:r>
            <a:r>
              <a:rPr lang="en-BE" sz="1200" dirty="0"/>
              <a:t>l of Internal Medicine. 2016</a:t>
            </a:r>
          </a:p>
        </p:txBody>
      </p:sp>
    </p:spTree>
    <p:extLst>
      <p:ext uri="{BB962C8B-B14F-4D97-AF65-F5344CB8AC3E}">
        <p14:creationId xmlns:p14="http://schemas.microsoft.com/office/powerpoint/2010/main" val="324010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5115A-2096-3249-79D6-F5EFD747CB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Evidence Based </a:t>
            </a:r>
            <a:r>
              <a:rPr lang="en-US" sz="4000" dirty="0" err="1">
                <a:solidFill>
                  <a:srgbClr val="FFFFFF"/>
                </a:solidFill>
              </a:rPr>
              <a:t>Medecine</a:t>
            </a:r>
            <a:r>
              <a:rPr lang="en-US" sz="4000" dirty="0">
                <a:solidFill>
                  <a:srgbClr val="FFFFFF"/>
                </a:solidFill>
              </a:rPr>
              <a:t> – What is EBM?</a:t>
            </a:r>
            <a:endParaRPr lang="en-BE" sz="4000" dirty="0">
              <a:solidFill>
                <a:srgbClr val="FFFFFF"/>
              </a:solidFill>
            </a:endParaRPr>
          </a:p>
        </p:txBody>
      </p:sp>
      <p:pic>
        <p:nvPicPr>
          <p:cNvPr id="3" name="Picture 2">
            <a:extLst>
              <a:ext uri="{FF2B5EF4-FFF2-40B4-BE49-F238E27FC236}">
                <a16:creationId xmlns:a16="http://schemas.microsoft.com/office/drawing/2014/main" id="{C21194C9-49A4-D153-1A78-911A58F7F850}"/>
              </a:ext>
            </a:extLst>
          </p:cNvPr>
          <p:cNvPicPr>
            <a:picLocks noChangeAspect="1"/>
          </p:cNvPicPr>
          <p:nvPr/>
        </p:nvPicPr>
        <p:blipFill>
          <a:blip r:embed="rId3"/>
          <a:stretch>
            <a:fillRect/>
          </a:stretch>
        </p:blipFill>
        <p:spPr>
          <a:xfrm>
            <a:off x="1352647" y="3952625"/>
            <a:ext cx="3517759" cy="2128969"/>
          </a:xfrm>
          <a:prstGeom prst="rect">
            <a:avLst/>
          </a:prstGeom>
        </p:spPr>
      </p:pic>
      <p:pic>
        <p:nvPicPr>
          <p:cNvPr id="4" name="Picture 3">
            <a:extLst>
              <a:ext uri="{FF2B5EF4-FFF2-40B4-BE49-F238E27FC236}">
                <a16:creationId xmlns:a16="http://schemas.microsoft.com/office/drawing/2014/main" id="{0C5E4645-D67B-8D47-AE97-9312D37AF66B}"/>
              </a:ext>
            </a:extLst>
          </p:cNvPr>
          <p:cNvPicPr>
            <a:picLocks noChangeAspect="1"/>
          </p:cNvPicPr>
          <p:nvPr/>
        </p:nvPicPr>
        <p:blipFill>
          <a:blip r:embed="rId4"/>
          <a:stretch>
            <a:fillRect/>
          </a:stretch>
        </p:blipFill>
        <p:spPr>
          <a:xfrm>
            <a:off x="7508406" y="1647218"/>
            <a:ext cx="4155855" cy="4945597"/>
          </a:xfrm>
          <a:prstGeom prst="rect">
            <a:avLst/>
          </a:prstGeom>
        </p:spPr>
      </p:pic>
      <p:cxnSp>
        <p:nvCxnSpPr>
          <p:cNvPr id="7" name="Straight Arrow Connector 6">
            <a:extLst>
              <a:ext uri="{FF2B5EF4-FFF2-40B4-BE49-F238E27FC236}">
                <a16:creationId xmlns:a16="http://schemas.microsoft.com/office/drawing/2014/main" id="{3B4C749B-E0BD-68D6-CAC8-E6FC346D6632}"/>
              </a:ext>
            </a:extLst>
          </p:cNvPr>
          <p:cNvCxnSpPr>
            <a:cxnSpLocks/>
          </p:cNvCxnSpPr>
          <p:nvPr/>
        </p:nvCxnSpPr>
        <p:spPr>
          <a:xfrm flipV="1">
            <a:off x="3930723" y="1801368"/>
            <a:ext cx="3503349" cy="32045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CCB8F86-37DA-D911-8D36-0189DD6E560A}"/>
              </a:ext>
            </a:extLst>
          </p:cNvPr>
          <p:cNvCxnSpPr>
            <a:cxnSpLocks/>
          </p:cNvCxnSpPr>
          <p:nvPr/>
        </p:nvCxnSpPr>
        <p:spPr>
          <a:xfrm>
            <a:off x="4333507" y="5591654"/>
            <a:ext cx="3246869" cy="489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293495D-F610-4FE9-108A-B65242083974}"/>
              </a:ext>
            </a:extLst>
          </p:cNvPr>
          <p:cNvSpPr txBox="1"/>
          <p:nvPr/>
        </p:nvSpPr>
        <p:spPr>
          <a:xfrm>
            <a:off x="236444" y="6442730"/>
            <a:ext cx="3517759" cy="276999"/>
          </a:xfrm>
          <a:prstGeom prst="rect">
            <a:avLst/>
          </a:prstGeom>
          <a:noFill/>
        </p:spPr>
        <p:txBody>
          <a:bodyPr wrap="square" rtlCol="0">
            <a:spAutoFit/>
          </a:bodyPr>
          <a:lstStyle/>
          <a:p>
            <a:r>
              <a:rPr lang="en-US" sz="1200" dirty="0"/>
              <a:t>Deeks J et al. Health Technol Assess. 2003</a:t>
            </a:r>
            <a:endParaRPr lang="en-BE" sz="1200" dirty="0"/>
          </a:p>
        </p:txBody>
      </p:sp>
    </p:spTree>
    <p:extLst>
      <p:ext uri="{BB962C8B-B14F-4D97-AF65-F5344CB8AC3E}">
        <p14:creationId xmlns:p14="http://schemas.microsoft.com/office/powerpoint/2010/main" val="30680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5115A-2096-3249-79D6-F5EFD747CB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Evidence Based </a:t>
            </a:r>
            <a:r>
              <a:rPr lang="en-US" sz="4000" dirty="0" err="1">
                <a:solidFill>
                  <a:srgbClr val="FFFFFF"/>
                </a:solidFill>
              </a:rPr>
              <a:t>Medecine</a:t>
            </a:r>
            <a:r>
              <a:rPr lang="en-US" sz="4000" dirty="0">
                <a:solidFill>
                  <a:srgbClr val="FFFFFF"/>
                </a:solidFill>
              </a:rPr>
              <a:t> – What is EBM?</a:t>
            </a:r>
            <a:endParaRPr lang="en-BE" sz="4000" dirty="0">
              <a:solidFill>
                <a:srgbClr val="FFFFFF"/>
              </a:solidFill>
            </a:endParaRPr>
          </a:p>
        </p:txBody>
      </p:sp>
      <p:sp>
        <p:nvSpPr>
          <p:cNvPr id="6" name="TextBox 5">
            <a:extLst>
              <a:ext uri="{FF2B5EF4-FFF2-40B4-BE49-F238E27FC236}">
                <a16:creationId xmlns:a16="http://schemas.microsoft.com/office/drawing/2014/main" id="{1C0EF90C-C9A2-7941-95B9-FF7B6EB165B6}"/>
              </a:ext>
            </a:extLst>
          </p:cNvPr>
          <p:cNvSpPr txBox="1"/>
          <p:nvPr/>
        </p:nvSpPr>
        <p:spPr>
          <a:xfrm>
            <a:off x="179760" y="6267530"/>
            <a:ext cx="3472691" cy="483209"/>
          </a:xfrm>
          <a:prstGeom prst="rect">
            <a:avLst/>
          </a:prstGeom>
          <a:noFill/>
        </p:spPr>
        <p:txBody>
          <a:bodyPr wrap="square" rtlCol="0">
            <a:spAutoFit/>
          </a:bodyPr>
          <a:lstStyle/>
          <a:p>
            <a:pPr defTabSz="388620">
              <a:spcAft>
                <a:spcPts val="600"/>
              </a:spcAft>
            </a:pPr>
            <a:r>
              <a:rPr lang="en-US" sz="1020" kern="1200" dirty="0">
                <a:solidFill>
                  <a:schemeClr val="tx1"/>
                </a:solidFill>
                <a:latin typeface="+mn-lt"/>
                <a:ea typeface="+mn-ea"/>
                <a:cs typeface="+mn-cs"/>
                <a:hlinkClick r:id="rId3"/>
              </a:rPr>
              <a:t>What is EBM? | BMJ Best Practice</a:t>
            </a:r>
            <a:endParaRPr lang="en-US" sz="1020" kern="1200" dirty="0">
              <a:solidFill>
                <a:schemeClr val="tx1"/>
              </a:solidFill>
              <a:latin typeface="+mn-lt"/>
              <a:ea typeface="+mn-ea"/>
              <a:cs typeface="+mn-cs"/>
            </a:endParaRPr>
          </a:p>
          <a:p>
            <a:pPr defTabSz="388620">
              <a:spcAft>
                <a:spcPts val="600"/>
              </a:spcAft>
            </a:pPr>
            <a:r>
              <a:rPr lang="en-US" sz="1020" kern="1200" dirty="0" err="1">
                <a:solidFill>
                  <a:schemeClr val="tx1"/>
                </a:solidFill>
                <a:latin typeface="+mn-lt"/>
                <a:ea typeface="+mn-ea"/>
                <a:cs typeface="+mn-cs"/>
              </a:rPr>
              <a:t>Djulbegovic</a:t>
            </a:r>
            <a:r>
              <a:rPr lang="en-US" sz="1020" kern="1200" dirty="0">
                <a:solidFill>
                  <a:schemeClr val="tx1"/>
                </a:solidFill>
                <a:latin typeface="+mn-lt"/>
                <a:ea typeface="+mn-ea"/>
                <a:cs typeface="+mn-cs"/>
              </a:rPr>
              <a:t> B and Guyatt. Lancet. 2017</a:t>
            </a:r>
            <a:endParaRPr lang="en-BE" sz="1200" dirty="0"/>
          </a:p>
        </p:txBody>
      </p:sp>
      <p:sp>
        <p:nvSpPr>
          <p:cNvPr id="4" name="Content Placeholder 3">
            <a:extLst>
              <a:ext uri="{FF2B5EF4-FFF2-40B4-BE49-F238E27FC236}">
                <a16:creationId xmlns:a16="http://schemas.microsoft.com/office/drawing/2014/main" id="{EBEEE974-04C6-0753-0530-B3097A499E9F}"/>
              </a:ext>
            </a:extLst>
          </p:cNvPr>
          <p:cNvSpPr>
            <a:spLocks noGrp="1"/>
          </p:cNvSpPr>
          <p:nvPr>
            <p:ph idx="1"/>
          </p:nvPr>
        </p:nvSpPr>
        <p:spPr/>
        <p:txBody>
          <a:bodyPr/>
          <a:lstStyle/>
          <a:p>
            <a:endParaRPr lang="en-BE"/>
          </a:p>
        </p:txBody>
      </p:sp>
      <p:pic>
        <p:nvPicPr>
          <p:cNvPr id="7" name="Content Placeholder 4">
            <a:extLst>
              <a:ext uri="{FF2B5EF4-FFF2-40B4-BE49-F238E27FC236}">
                <a16:creationId xmlns:a16="http://schemas.microsoft.com/office/drawing/2014/main" id="{9FDA986F-049D-485F-2F4C-0D7B01AD67DB}"/>
              </a:ext>
            </a:extLst>
          </p:cNvPr>
          <p:cNvPicPr>
            <a:picLocks noChangeAspect="1"/>
          </p:cNvPicPr>
          <p:nvPr/>
        </p:nvPicPr>
        <p:blipFill>
          <a:blip r:embed="rId4"/>
          <a:stretch>
            <a:fillRect/>
          </a:stretch>
        </p:blipFill>
        <p:spPr>
          <a:xfrm>
            <a:off x="558156" y="1940301"/>
            <a:ext cx="6188589" cy="4219968"/>
          </a:xfrm>
          <a:prstGeom prst="rect">
            <a:avLst/>
          </a:prstGeom>
        </p:spPr>
      </p:pic>
      <p:sp>
        <p:nvSpPr>
          <p:cNvPr id="8" name="TextBox 7">
            <a:extLst>
              <a:ext uri="{FF2B5EF4-FFF2-40B4-BE49-F238E27FC236}">
                <a16:creationId xmlns:a16="http://schemas.microsoft.com/office/drawing/2014/main" id="{751F44CF-ACAE-A1A9-75CE-B6282E6F12B0}"/>
              </a:ext>
            </a:extLst>
          </p:cNvPr>
          <p:cNvSpPr txBox="1"/>
          <p:nvPr/>
        </p:nvSpPr>
        <p:spPr>
          <a:xfrm>
            <a:off x="7453220" y="2371192"/>
            <a:ext cx="3962400" cy="3139321"/>
          </a:xfrm>
          <a:prstGeom prst="rect">
            <a:avLst/>
          </a:prstGeom>
          <a:noFill/>
        </p:spPr>
        <p:txBody>
          <a:bodyPr wrap="square" rtlCol="0">
            <a:spAutoFit/>
          </a:bodyPr>
          <a:lstStyle/>
          <a:p>
            <a:r>
              <a:rPr lang="en-US" dirty="0"/>
              <a:t>In RCT (oncology) :</a:t>
            </a:r>
          </a:p>
          <a:p>
            <a:r>
              <a:rPr lang="en-US" dirty="0"/>
              <a:t>. Outcome = survival time with the hazard ratio (HR) as a measure of treatment (so event and no patients).</a:t>
            </a:r>
          </a:p>
          <a:p>
            <a:endParaRPr lang="en-US" dirty="0"/>
          </a:p>
          <a:p>
            <a:r>
              <a:rPr lang="en-US" dirty="0"/>
              <a:t>. Design :  decrease type 1 error (false positive conclusion) =&gt; significance level to 5% and increase chance (&gt; 90% = power of the study) of rejecting the null hypothesis (true positive conclusion)</a:t>
            </a:r>
            <a:endParaRPr lang="en-BE" dirty="0"/>
          </a:p>
        </p:txBody>
      </p:sp>
    </p:spTree>
    <p:extLst>
      <p:ext uri="{BB962C8B-B14F-4D97-AF65-F5344CB8AC3E}">
        <p14:creationId xmlns:p14="http://schemas.microsoft.com/office/powerpoint/2010/main" val="26015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5115A-2096-3249-79D6-F5EFD747CB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Evidence Based </a:t>
            </a:r>
            <a:r>
              <a:rPr lang="en-US" sz="4000" dirty="0" err="1">
                <a:solidFill>
                  <a:srgbClr val="FFFFFF"/>
                </a:solidFill>
              </a:rPr>
              <a:t>Medecine</a:t>
            </a:r>
            <a:r>
              <a:rPr lang="en-US" sz="4000" dirty="0">
                <a:solidFill>
                  <a:srgbClr val="FFFFFF"/>
                </a:solidFill>
              </a:rPr>
              <a:t> – What is EBM?</a:t>
            </a:r>
            <a:endParaRPr lang="en-BE" sz="4000" dirty="0">
              <a:solidFill>
                <a:srgbClr val="FFFFFF"/>
              </a:solidFill>
            </a:endParaRPr>
          </a:p>
        </p:txBody>
      </p:sp>
      <p:sp>
        <p:nvSpPr>
          <p:cNvPr id="4" name="Content Placeholder 3">
            <a:extLst>
              <a:ext uri="{FF2B5EF4-FFF2-40B4-BE49-F238E27FC236}">
                <a16:creationId xmlns:a16="http://schemas.microsoft.com/office/drawing/2014/main" id="{EBEEE974-04C6-0753-0530-B3097A499E9F}"/>
              </a:ext>
            </a:extLst>
          </p:cNvPr>
          <p:cNvSpPr>
            <a:spLocks noGrp="1"/>
          </p:cNvSpPr>
          <p:nvPr>
            <p:ph idx="1"/>
          </p:nvPr>
        </p:nvSpPr>
        <p:spPr/>
        <p:txBody>
          <a:bodyPr/>
          <a:lstStyle/>
          <a:p>
            <a:endParaRPr lang="en-BE" dirty="0"/>
          </a:p>
        </p:txBody>
      </p:sp>
      <p:sp>
        <p:nvSpPr>
          <p:cNvPr id="3" name="Content Placeholder 3">
            <a:extLst>
              <a:ext uri="{FF2B5EF4-FFF2-40B4-BE49-F238E27FC236}">
                <a16:creationId xmlns:a16="http://schemas.microsoft.com/office/drawing/2014/main" id="{D1A15D93-4D50-B7E4-1ECD-CB8753D3FEDD}"/>
              </a:ext>
            </a:extLst>
          </p:cNvPr>
          <p:cNvSpPr txBox="1">
            <a:spLocks/>
          </p:cNvSpPr>
          <p:nvPr/>
        </p:nvSpPr>
        <p:spPr>
          <a:xfrm>
            <a:off x="664001" y="6165367"/>
            <a:ext cx="9496427" cy="1385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err="1"/>
              <a:t>Dykewicz</a:t>
            </a:r>
            <a:r>
              <a:rPr lang="en-US" sz="1200" dirty="0"/>
              <a:t> CA. Clin Infect Dis. 2001. </a:t>
            </a:r>
          </a:p>
          <a:p>
            <a:pPr marL="0" indent="0">
              <a:buNone/>
            </a:pPr>
            <a:r>
              <a:rPr lang="en-US" sz="1200" dirty="0"/>
              <a:t>Gross PA et al. Clin Infect Dis. 1994;18(3):421</a:t>
            </a:r>
            <a:endParaRPr lang="en-BE" sz="1200" dirty="0"/>
          </a:p>
        </p:txBody>
      </p:sp>
      <p:pic>
        <p:nvPicPr>
          <p:cNvPr id="5" name="Picture 4">
            <a:extLst>
              <a:ext uri="{FF2B5EF4-FFF2-40B4-BE49-F238E27FC236}">
                <a16:creationId xmlns:a16="http://schemas.microsoft.com/office/drawing/2014/main" id="{A663DC38-213F-08ED-4321-6168F652E5C8}"/>
              </a:ext>
            </a:extLst>
          </p:cNvPr>
          <p:cNvPicPr>
            <a:picLocks noChangeAspect="1"/>
          </p:cNvPicPr>
          <p:nvPr/>
        </p:nvPicPr>
        <p:blipFill>
          <a:blip r:embed="rId3"/>
          <a:stretch>
            <a:fillRect/>
          </a:stretch>
        </p:blipFill>
        <p:spPr>
          <a:xfrm>
            <a:off x="149620" y="2050595"/>
            <a:ext cx="5787228" cy="3515741"/>
          </a:xfrm>
          <a:prstGeom prst="rect">
            <a:avLst/>
          </a:prstGeom>
        </p:spPr>
      </p:pic>
      <p:pic>
        <p:nvPicPr>
          <p:cNvPr id="9" name="Picture 8">
            <a:extLst>
              <a:ext uri="{FF2B5EF4-FFF2-40B4-BE49-F238E27FC236}">
                <a16:creationId xmlns:a16="http://schemas.microsoft.com/office/drawing/2014/main" id="{57005760-B580-85FF-6928-8562ABC9E7ED}"/>
              </a:ext>
            </a:extLst>
          </p:cNvPr>
          <p:cNvPicPr>
            <a:picLocks noChangeAspect="1"/>
          </p:cNvPicPr>
          <p:nvPr/>
        </p:nvPicPr>
        <p:blipFill>
          <a:blip r:embed="rId4"/>
          <a:stretch>
            <a:fillRect/>
          </a:stretch>
        </p:blipFill>
        <p:spPr>
          <a:xfrm>
            <a:off x="5922231" y="2036436"/>
            <a:ext cx="6270222" cy="3448620"/>
          </a:xfrm>
          <a:prstGeom prst="rect">
            <a:avLst/>
          </a:prstGeom>
        </p:spPr>
      </p:pic>
    </p:spTree>
    <p:extLst>
      <p:ext uri="{BB962C8B-B14F-4D97-AF65-F5344CB8AC3E}">
        <p14:creationId xmlns:p14="http://schemas.microsoft.com/office/powerpoint/2010/main" val="3772405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043986995834BB7EA35D839EB81AA" ma:contentTypeVersion="18" ma:contentTypeDescription="Crée un document." ma:contentTypeScope="" ma:versionID="8363df9b5277db8abc71cd0505be30f6">
  <xsd:schema xmlns:xsd="http://www.w3.org/2001/XMLSchema" xmlns:xs="http://www.w3.org/2001/XMLSchema" xmlns:p="http://schemas.microsoft.com/office/2006/metadata/properties" xmlns:ns2="773b0577-bea7-4f6e-b8dc-03f5f4926057" xmlns:ns3="e6bdda7f-f63a-4a4e-a1f5-2bf3d3b59618" targetNamespace="http://schemas.microsoft.com/office/2006/metadata/properties" ma:root="true" ma:fieldsID="f0e033f1a70b2828add8e0cc64fd9b08" ns2:_="" ns3:_="">
    <xsd:import namespace="773b0577-bea7-4f6e-b8dc-03f5f4926057"/>
    <xsd:import namespace="e6bdda7f-f63a-4a4e-a1f5-2bf3d3b596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b0577-bea7-4f6e-b8dc-03f5f4926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5503ba6-c77d-4a47-a49f-513eb447c3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bdda7f-f63a-4a4e-a1f5-2bf3d3b5961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28a188e-1154-408b-b676-01eb762938b7}" ma:internalName="TaxCatchAll" ma:showField="CatchAllData" ma:web="e6bdda7f-f63a-4a4e-a1f5-2bf3d3b59618">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00CD9B-992A-4DBC-970F-84998B221AF2}"/>
</file>

<file path=customXml/itemProps2.xml><?xml version="1.0" encoding="utf-8"?>
<ds:datastoreItem xmlns:ds="http://schemas.openxmlformats.org/officeDocument/2006/customXml" ds:itemID="{13F1EBA1-ED52-4138-8373-6686228F007A}"/>
</file>

<file path=docProps/app.xml><?xml version="1.0" encoding="utf-8"?>
<Properties xmlns="http://schemas.openxmlformats.org/officeDocument/2006/extended-properties" xmlns:vt="http://schemas.openxmlformats.org/officeDocument/2006/docPropsVTypes">
  <Template>Office Theme</Template>
  <TotalTime>819</TotalTime>
  <Words>2439</Words>
  <Application>Microsoft Office PowerPoint</Application>
  <PresentationFormat>Widescreen</PresentationFormat>
  <Paragraphs>277</Paragraphs>
  <Slides>49</Slides>
  <Notes>39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Aptos Display</vt:lpstr>
      <vt:lpstr>Arial</vt:lpstr>
      <vt:lpstr>Slack-Lato</vt:lpstr>
      <vt:lpstr>Symbol</vt:lpstr>
      <vt:lpstr>Office Theme</vt:lpstr>
      <vt:lpstr>Evidence Based Medicine for rare diseases  &amp;  Introduction to Artificial Intelligence</vt:lpstr>
      <vt:lpstr>Plan of the lesson</vt:lpstr>
      <vt:lpstr>Evidence Based Medicine – What is EBM?</vt:lpstr>
      <vt:lpstr>Evidence Based Medecine – What is EBM?</vt:lpstr>
      <vt:lpstr>Evidence Based Medecine – What is EBM?</vt:lpstr>
      <vt:lpstr>Evidence Based Medecine – What is EBM?</vt:lpstr>
      <vt:lpstr>Evidence Based Medecine – What is EBM?</vt:lpstr>
      <vt:lpstr>Evidence Based Medecine – What is EBM?</vt:lpstr>
      <vt:lpstr>Evidence Based Medecine – What is EBM?</vt:lpstr>
      <vt:lpstr>Evidence Based Medecine – Why?</vt:lpstr>
      <vt:lpstr>Evidence Based Medecine – Why?</vt:lpstr>
      <vt:lpstr>What are rare diseases (RDs)?</vt:lpstr>
      <vt:lpstr>What are rare diseases (RDs)?</vt:lpstr>
      <vt:lpstr>How can we mix RDs and EBM?</vt:lpstr>
      <vt:lpstr>A) ‘Master’ Protocols</vt:lpstr>
      <vt:lpstr>A) ‘Master’ Protocols</vt:lpstr>
      <vt:lpstr>A) ‘Master’ Protocols</vt:lpstr>
      <vt:lpstr>A) ‘Master’ Protocols</vt:lpstr>
      <vt:lpstr>A) ‘Master’ Protocols</vt:lpstr>
      <vt:lpstr>B) Adapted clinical data</vt:lpstr>
      <vt:lpstr>From EBM to Personalized Medicine for RDs</vt:lpstr>
      <vt:lpstr>Artificial Intelligence</vt:lpstr>
      <vt:lpstr>What is AI?</vt:lpstr>
      <vt:lpstr>What is (Artificial) Intelligence?</vt:lpstr>
      <vt:lpstr>What is (Artificial) Intelligence?</vt:lpstr>
      <vt:lpstr>What is AI?</vt:lpstr>
      <vt:lpstr>How it works?</vt:lpstr>
      <vt:lpstr>How it works?</vt:lpstr>
      <vt:lpstr>How it works?</vt:lpstr>
      <vt:lpstr>How it works?</vt:lpstr>
      <vt:lpstr>How it works?</vt:lpstr>
      <vt:lpstr>How it works?</vt:lpstr>
      <vt:lpstr>How it works? More schematic…</vt:lpstr>
      <vt:lpstr>How it works? More schematic…</vt:lpstr>
      <vt:lpstr>How it works? More schematic…</vt:lpstr>
      <vt:lpstr>How it works? More schematic…</vt:lpstr>
      <vt:lpstr>How it works? More schematic…</vt:lpstr>
      <vt:lpstr>How it works? More schematic…</vt:lpstr>
      <vt:lpstr>How it works? More intuitive…</vt:lpstr>
      <vt:lpstr>How it works? In reality</vt:lpstr>
      <vt:lpstr>How it works? In reality</vt:lpstr>
      <vt:lpstr>How it works? In reality</vt:lpstr>
      <vt:lpstr>How it works? In reality</vt:lpstr>
      <vt:lpstr>Few applications in the medical fields</vt:lpstr>
      <vt:lpstr>Few applications in the medical fields</vt:lpstr>
      <vt:lpstr>And thinks that is impossible for us…</vt:lpstr>
      <vt:lpstr>Limitations</vt:lpstr>
      <vt:lpstr>Thank you for your attention!</vt:lpstr>
      <vt:lpstr>Recommend lectures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Medicine for rare diseases &amp; Introduction to Artificial Intelligence</dc:title>
  <dc:creator>DE VOEGHT Adrien</dc:creator>
  <cp:lastModifiedBy>DE VOEGHT Adrien</cp:lastModifiedBy>
  <cp:revision>1</cp:revision>
  <dcterms:created xsi:type="dcterms:W3CDTF">2024-04-15T09:36:58Z</dcterms:created>
  <dcterms:modified xsi:type="dcterms:W3CDTF">2024-04-17T22:32:52Z</dcterms:modified>
</cp:coreProperties>
</file>