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CCB9A-5A17-49BB-9B89-9B712A9C9494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ABA4A6-0249-4A79-8746-946451F86048}">
      <dgm:prSet/>
      <dgm:spPr/>
      <dgm:t>
        <a:bodyPr/>
        <a:lstStyle/>
        <a:p>
          <a:r>
            <a:rPr lang="fr-BE"/>
            <a:t>For whom? </a:t>
          </a:r>
          <a:endParaRPr lang="en-US"/>
        </a:p>
      </dgm:t>
    </dgm:pt>
    <dgm:pt modelId="{0031165A-ED4C-49A7-A3FA-4BB8AEF165A3}" type="parTrans" cxnId="{24C0EDD3-5FAC-45C3-BC95-64D6E1ADCE9B}">
      <dgm:prSet/>
      <dgm:spPr/>
      <dgm:t>
        <a:bodyPr/>
        <a:lstStyle/>
        <a:p>
          <a:endParaRPr lang="en-US"/>
        </a:p>
      </dgm:t>
    </dgm:pt>
    <dgm:pt modelId="{B6BBBDD2-AD2A-49C4-BC9E-CC7E65D103FF}" type="sibTrans" cxnId="{24C0EDD3-5FAC-45C3-BC95-64D6E1ADCE9B}">
      <dgm:prSet/>
      <dgm:spPr/>
      <dgm:t>
        <a:bodyPr/>
        <a:lstStyle/>
        <a:p>
          <a:endParaRPr lang="en-US"/>
        </a:p>
      </dgm:t>
    </dgm:pt>
    <dgm:pt modelId="{6EC3F185-CB01-49A4-A9EB-B97311DB3808}">
      <dgm:prSet/>
      <dgm:spPr/>
      <dgm:t>
        <a:bodyPr/>
        <a:lstStyle/>
        <a:p>
          <a:r>
            <a:rPr lang="fr-BE"/>
            <a:t>Haematology trainee in their final year of training or within 2 years after completion </a:t>
          </a:r>
          <a:endParaRPr lang="en-US"/>
        </a:p>
      </dgm:t>
    </dgm:pt>
    <dgm:pt modelId="{5FBD5691-2A8E-49D6-B4D9-42202B35E1F9}" type="parTrans" cxnId="{73A59516-F199-4750-AB40-F9E4CA65782F}">
      <dgm:prSet/>
      <dgm:spPr/>
      <dgm:t>
        <a:bodyPr/>
        <a:lstStyle/>
        <a:p>
          <a:endParaRPr lang="en-US"/>
        </a:p>
      </dgm:t>
    </dgm:pt>
    <dgm:pt modelId="{8A6DB28A-B774-4D54-BB0B-9A712836110B}" type="sibTrans" cxnId="{73A59516-F199-4750-AB40-F9E4CA65782F}">
      <dgm:prSet/>
      <dgm:spPr/>
      <dgm:t>
        <a:bodyPr/>
        <a:lstStyle/>
        <a:p>
          <a:endParaRPr lang="en-US"/>
        </a:p>
      </dgm:t>
    </dgm:pt>
    <dgm:pt modelId="{A685A322-62EC-41A4-955A-05747854E828}">
      <dgm:prSet/>
      <dgm:spPr/>
      <dgm:t>
        <a:bodyPr/>
        <a:lstStyle/>
        <a:p>
          <a:r>
            <a:rPr lang="fr-BE"/>
            <a:t>What? </a:t>
          </a:r>
          <a:endParaRPr lang="en-US"/>
        </a:p>
      </dgm:t>
    </dgm:pt>
    <dgm:pt modelId="{67705E70-37F8-45B6-8A48-8AFA4618C03A}" type="parTrans" cxnId="{20312496-45B3-4318-9A00-9F91175EE4B9}">
      <dgm:prSet/>
      <dgm:spPr/>
      <dgm:t>
        <a:bodyPr/>
        <a:lstStyle/>
        <a:p>
          <a:endParaRPr lang="en-US"/>
        </a:p>
      </dgm:t>
    </dgm:pt>
    <dgm:pt modelId="{92F0B9F9-7B70-4ADD-89B2-9C296A35DAB2}" type="sibTrans" cxnId="{20312496-45B3-4318-9A00-9F91175EE4B9}">
      <dgm:prSet/>
      <dgm:spPr/>
      <dgm:t>
        <a:bodyPr/>
        <a:lstStyle/>
        <a:p>
          <a:endParaRPr lang="en-US"/>
        </a:p>
      </dgm:t>
    </dgm:pt>
    <dgm:pt modelId="{A8B9CF83-F4BF-4462-81CE-0E7F7DDD5842}">
      <dgm:prSet/>
      <dgm:spPr/>
      <dgm:t>
        <a:bodyPr/>
        <a:lstStyle/>
        <a:p>
          <a:r>
            <a:rPr lang="fr-BE" b="1"/>
            <a:t>12 months </a:t>
          </a:r>
          <a:r>
            <a:rPr lang="fr-BE"/>
            <a:t>of training in clinical haematology</a:t>
          </a:r>
          <a:endParaRPr lang="en-US"/>
        </a:p>
      </dgm:t>
    </dgm:pt>
    <dgm:pt modelId="{53CEDCE4-DBA0-4E2E-A2EB-121B1910379C}" type="parTrans" cxnId="{07796ADF-FB7B-4530-9488-161279C55765}">
      <dgm:prSet/>
      <dgm:spPr/>
      <dgm:t>
        <a:bodyPr/>
        <a:lstStyle/>
        <a:p>
          <a:endParaRPr lang="en-US"/>
        </a:p>
      </dgm:t>
    </dgm:pt>
    <dgm:pt modelId="{306AEB71-009B-46EB-BD2A-3488B705D157}" type="sibTrans" cxnId="{07796ADF-FB7B-4530-9488-161279C55765}">
      <dgm:prSet/>
      <dgm:spPr/>
      <dgm:t>
        <a:bodyPr/>
        <a:lstStyle/>
        <a:p>
          <a:endParaRPr lang="en-US"/>
        </a:p>
      </dgm:t>
    </dgm:pt>
    <dgm:pt modelId="{078D6800-5C40-4959-BB82-EB4A003C9CD8}">
      <dgm:prSet/>
      <dgm:spPr/>
      <dgm:t>
        <a:bodyPr/>
        <a:lstStyle/>
        <a:p>
          <a:r>
            <a:rPr lang="fr-BE"/>
            <a:t>Clinics, ambulatory care unit, consults and lab work</a:t>
          </a:r>
          <a:endParaRPr lang="en-US"/>
        </a:p>
      </dgm:t>
    </dgm:pt>
    <dgm:pt modelId="{A1BF33FF-36A8-4242-8095-6ED3A38AF755}" type="parTrans" cxnId="{68DDC329-CEE3-4AC7-940C-59A5E392A20D}">
      <dgm:prSet/>
      <dgm:spPr/>
      <dgm:t>
        <a:bodyPr/>
        <a:lstStyle/>
        <a:p>
          <a:endParaRPr lang="en-US"/>
        </a:p>
      </dgm:t>
    </dgm:pt>
    <dgm:pt modelId="{163B0748-0543-4075-B1E2-148332B32FCD}" type="sibTrans" cxnId="{68DDC329-CEE3-4AC7-940C-59A5E392A20D}">
      <dgm:prSet/>
      <dgm:spPr/>
      <dgm:t>
        <a:bodyPr/>
        <a:lstStyle/>
        <a:p>
          <a:endParaRPr lang="en-US"/>
        </a:p>
      </dgm:t>
    </dgm:pt>
    <dgm:pt modelId="{CB968F1D-2F2C-4E22-93FC-719632590E69}">
      <dgm:prSet/>
      <dgm:spPr/>
      <dgm:t>
        <a:bodyPr/>
        <a:lstStyle/>
        <a:p>
          <a:r>
            <a:rPr lang="fr-BE"/>
            <a:t>Part of a team of australian trainees and international fellows </a:t>
          </a:r>
          <a:endParaRPr lang="en-US"/>
        </a:p>
      </dgm:t>
    </dgm:pt>
    <dgm:pt modelId="{CD9BA126-A0FA-4C66-A9C3-8518E0D90221}" type="parTrans" cxnId="{601BBB62-7E16-4350-8D5D-A18C234A7F8B}">
      <dgm:prSet/>
      <dgm:spPr/>
      <dgm:t>
        <a:bodyPr/>
        <a:lstStyle/>
        <a:p>
          <a:endParaRPr lang="en-US"/>
        </a:p>
      </dgm:t>
    </dgm:pt>
    <dgm:pt modelId="{8F689B1B-B01E-4B62-8C05-96173FBBEE50}" type="sibTrans" cxnId="{601BBB62-7E16-4350-8D5D-A18C234A7F8B}">
      <dgm:prSet/>
      <dgm:spPr/>
      <dgm:t>
        <a:bodyPr/>
        <a:lstStyle/>
        <a:p>
          <a:endParaRPr lang="en-US"/>
        </a:p>
      </dgm:t>
    </dgm:pt>
    <dgm:pt modelId="{68DCD69C-00DB-4944-B14F-05E10CB66E1D}">
      <dgm:prSet/>
      <dgm:spPr/>
      <dgm:t>
        <a:bodyPr/>
        <a:lstStyle/>
        <a:p>
          <a:r>
            <a:rPr lang="fr-BE"/>
            <a:t>Where? </a:t>
          </a:r>
          <a:endParaRPr lang="en-US"/>
        </a:p>
      </dgm:t>
    </dgm:pt>
    <dgm:pt modelId="{A7E01CD6-27CE-4302-A248-A69FDFEFC37D}" type="parTrans" cxnId="{16C7C450-BCA5-4C58-9325-993C7D583FF5}">
      <dgm:prSet/>
      <dgm:spPr/>
      <dgm:t>
        <a:bodyPr/>
        <a:lstStyle/>
        <a:p>
          <a:endParaRPr lang="en-US"/>
        </a:p>
      </dgm:t>
    </dgm:pt>
    <dgm:pt modelId="{6A11F24F-28FA-4D8A-8F06-917130684535}" type="sibTrans" cxnId="{16C7C450-BCA5-4C58-9325-993C7D583FF5}">
      <dgm:prSet/>
      <dgm:spPr/>
      <dgm:t>
        <a:bodyPr/>
        <a:lstStyle/>
        <a:p>
          <a:endParaRPr lang="en-US"/>
        </a:p>
      </dgm:t>
    </dgm:pt>
    <dgm:pt modelId="{BD93140D-10FC-4F22-B2C9-D057C457EA13}">
      <dgm:prSet/>
      <dgm:spPr/>
      <dgm:t>
        <a:bodyPr/>
        <a:lstStyle/>
        <a:p>
          <a:r>
            <a:rPr lang="fr-BE"/>
            <a:t>Concord Repatriation General Hospital, Sydney, Australia</a:t>
          </a:r>
          <a:endParaRPr lang="en-US"/>
        </a:p>
      </dgm:t>
    </dgm:pt>
    <dgm:pt modelId="{126EF57D-060D-4F0F-BB21-86EF3EF8AE14}" type="parTrans" cxnId="{13FAB790-BCA9-4269-87DC-AFF3909B5991}">
      <dgm:prSet/>
      <dgm:spPr/>
      <dgm:t>
        <a:bodyPr/>
        <a:lstStyle/>
        <a:p>
          <a:endParaRPr lang="en-US"/>
        </a:p>
      </dgm:t>
    </dgm:pt>
    <dgm:pt modelId="{DC85F349-8CBA-463A-9E23-8B4D96F7EA83}" type="sibTrans" cxnId="{13FAB790-BCA9-4269-87DC-AFF3909B5991}">
      <dgm:prSet/>
      <dgm:spPr/>
      <dgm:t>
        <a:bodyPr/>
        <a:lstStyle/>
        <a:p>
          <a:endParaRPr lang="en-US"/>
        </a:p>
      </dgm:t>
    </dgm:pt>
    <dgm:pt modelId="{3DB245B0-6ABC-4DE3-8D51-64E90D07C8F3}">
      <dgm:prSet/>
      <dgm:spPr/>
      <dgm:t>
        <a:bodyPr/>
        <a:lstStyle/>
        <a:p>
          <a:r>
            <a:rPr lang="fr-BE" dirty="0" err="1"/>
            <a:t>Department</a:t>
          </a:r>
          <a:r>
            <a:rPr lang="fr-BE" dirty="0"/>
            <a:t> of Haematology and </a:t>
          </a:r>
          <a:r>
            <a:rPr lang="fr-BE" dirty="0" err="1"/>
            <a:t>Clinical</a:t>
          </a:r>
          <a:r>
            <a:rPr lang="fr-BE" dirty="0"/>
            <a:t> </a:t>
          </a:r>
          <a:r>
            <a:rPr lang="fr-BE" dirty="0" err="1"/>
            <a:t>Research</a:t>
          </a:r>
          <a:r>
            <a:rPr lang="fr-BE" dirty="0"/>
            <a:t> Unit</a:t>
          </a:r>
          <a:endParaRPr lang="en-US" dirty="0"/>
        </a:p>
      </dgm:t>
    </dgm:pt>
    <dgm:pt modelId="{B77A8E79-57A4-4BD1-8AB3-4DA7FB086DE1}" type="parTrans" cxnId="{733C23EF-F82F-4256-88A9-37326EAC299C}">
      <dgm:prSet/>
      <dgm:spPr/>
      <dgm:t>
        <a:bodyPr/>
        <a:lstStyle/>
        <a:p>
          <a:endParaRPr lang="en-US"/>
        </a:p>
      </dgm:t>
    </dgm:pt>
    <dgm:pt modelId="{83FA22B8-2185-4FA2-BBAA-885080F86792}" type="sibTrans" cxnId="{733C23EF-F82F-4256-88A9-37326EAC299C}">
      <dgm:prSet/>
      <dgm:spPr/>
      <dgm:t>
        <a:bodyPr/>
        <a:lstStyle/>
        <a:p>
          <a:endParaRPr lang="en-US"/>
        </a:p>
      </dgm:t>
    </dgm:pt>
    <dgm:pt modelId="{4C7B67ED-F805-4B8A-A9E1-325263E2A214}">
      <dgm:prSet/>
      <dgm:spPr/>
      <dgm:t>
        <a:bodyPr/>
        <a:lstStyle/>
        <a:p>
          <a:r>
            <a:rPr lang="fr-BE"/>
            <a:t>Accreditated training position in Australia</a:t>
          </a:r>
          <a:endParaRPr lang="en-US"/>
        </a:p>
      </dgm:t>
    </dgm:pt>
    <dgm:pt modelId="{38D3FE28-C3B2-4EB1-934B-8E59C6CEEA99}" type="parTrans" cxnId="{88857587-E0D8-4B41-8E29-5C15116B057E}">
      <dgm:prSet/>
      <dgm:spPr/>
      <dgm:t>
        <a:bodyPr/>
        <a:lstStyle/>
        <a:p>
          <a:endParaRPr lang="en-US"/>
        </a:p>
      </dgm:t>
    </dgm:pt>
    <dgm:pt modelId="{FC57B385-0231-4454-8617-AA1D64723C63}" type="sibTrans" cxnId="{88857587-E0D8-4B41-8E29-5C15116B057E}">
      <dgm:prSet/>
      <dgm:spPr/>
      <dgm:t>
        <a:bodyPr/>
        <a:lstStyle/>
        <a:p>
          <a:endParaRPr lang="en-US"/>
        </a:p>
      </dgm:t>
    </dgm:pt>
    <dgm:pt modelId="{7E7D8DE6-616F-49A8-942E-D2D71D35E026}">
      <dgm:prSet/>
      <dgm:spPr/>
      <dgm:t>
        <a:bodyPr/>
        <a:lstStyle/>
        <a:p>
          <a:r>
            <a:rPr lang="en-US"/>
            <a:t>Brand new facility</a:t>
          </a:r>
        </a:p>
      </dgm:t>
    </dgm:pt>
    <dgm:pt modelId="{604438AC-7445-473D-A233-815C908BA8F0}" type="parTrans" cxnId="{5F8CF636-600B-4FF6-8646-5EC635AB3D99}">
      <dgm:prSet/>
      <dgm:spPr/>
      <dgm:t>
        <a:bodyPr/>
        <a:lstStyle/>
        <a:p>
          <a:endParaRPr lang="fr-BE"/>
        </a:p>
      </dgm:t>
    </dgm:pt>
    <dgm:pt modelId="{DEE408F5-49C4-4965-9C8F-40D4DCBF3D1F}" type="sibTrans" cxnId="{5F8CF636-600B-4FF6-8646-5EC635AB3D99}">
      <dgm:prSet/>
      <dgm:spPr/>
      <dgm:t>
        <a:bodyPr/>
        <a:lstStyle/>
        <a:p>
          <a:endParaRPr lang="fr-BE"/>
        </a:p>
      </dgm:t>
    </dgm:pt>
    <dgm:pt modelId="{CB5BCB86-1DDB-458F-8862-B22A64FE69C9}">
      <dgm:prSet/>
      <dgm:spPr/>
      <dgm:t>
        <a:bodyPr/>
        <a:lstStyle/>
        <a:p>
          <a:r>
            <a:rPr lang="en-US"/>
            <a:t>Supervision</a:t>
          </a:r>
        </a:p>
      </dgm:t>
    </dgm:pt>
    <dgm:pt modelId="{9B56E9BE-C085-486E-8257-856873E00AD4}" type="parTrans" cxnId="{3B4E9B2A-91FF-4BA4-9127-6CCBFAE97931}">
      <dgm:prSet/>
      <dgm:spPr/>
      <dgm:t>
        <a:bodyPr/>
        <a:lstStyle/>
        <a:p>
          <a:endParaRPr lang="fr-BE"/>
        </a:p>
      </dgm:t>
    </dgm:pt>
    <dgm:pt modelId="{CA468E53-463E-4BAA-8E24-A6BC620E8E39}" type="sibTrans" cxnId="{3B4E9B2A-91FF-4BA4-9127-6CCBFAE97931}">
      <dgm:prSet/>
      <dgm:spPr/>
      <dgm:t>
        <a:bodyPr/>
        <a:lstStyle/>
        <a:p>
          <a:endParaRPr lang="fr-BE"/>
        </a:p>
      </dgm:t>
    </dgm:pt>
    <dgm:pt modelId="{F5BF4951-8111-4BC9-BA60-9D9AE7B3F968}">
      <dgm:prSet/>
      <dgm:spPr/>
      <dgm:t>
        <a:bodyPr/>
        <a:lstStyle/>
        <a:p>
          <a:r>
            <a:rPr lang="en-US"/>
            <a:t>Accredited supervisors</a:t>
          </a:r>
        </a:p>
      </dgm:t>
    </dgm:pt>
    <dgm:pt modelId="{3DCA71D7-7667-40C5-B775-A429926E35C3}" type="parTrans" cxnId="{C0D103A4-5DA1-42D8-AEF2-4EF71047C79B}">
      <dgm:prSet/>
      <dgm:spPr/>
      <dgm:t>
        <a:bodyPr/>
        <a:lstStyle/>
        <a:p>
          <a:endParaRPr lang="fr-BE"/>
        </a:p>
      </dgm:t>
    </dgm:pt>
    <dgm:pt modelId="{5CB66B0E-AD49-48B6-B20A-5D826F462092}" type="sibTrans" cxnId="{C0D103A4-5DA1-42D8-AEF2-4EF71047C79B}">
      <dgm:prSet/>
      <dgm:spPr/>
      <dgm:t>
        <a:bodyPr/>
        <a:lstStyle/>
        <a:p>
          <a:endParaRPr lang="fr-BE"/>
        </a:p>
      </dgm:t>
    </dgm:pt>
    <dgm:pt modelId="{D7C86B2A-9F84-4A86-BE41-857CE137216C}">
      <dgm:prSet/>
      <dgm:spPr/>
      <dgm:t>
        <a:bodyPr/>
        <a:lstStyle/>
        <a:p>
          <a:r>
            <a:rPr lang="en-US"/>
            <a:t>Professor Judith Trotman – Lymphoma expert.</a:t>
          </a:r>
        </a:p>
      </dgm:t>
    </dgm:pt>
    <dgm:pt modelId="{B7CF11A8-942C-4C81-B387-A92C4AEA4D9E}" type="parTrans" cxnId="{E7BF5A91-D616-4ABD-B5BC-0628CAD7C1D1}">
      <dgm:prSet/>
      <dgm:spPr/>
      <dgm:t>
        <a:bodyPr/>
        <a:lstStyle/>
        <a:p>
          <a:endParaRPr lang="fr-BE"/>
        </a:p>
      </dgm:t>
    </dgm:pt>
    <dgm:pt modelId="{277285D6-8036-4D17-B7CC-21B0A44F9E88}" type="sibTrans" cxnId="{E7BF5A91-D616-4ABD-B5BC-0628CAD7C1D1}">
      <dgm:prSet/>
      <dgm:spPr/>
      <dgm:t>
        <a:bodyPr/>
        <a:lstStyle/>
        <a:p>
          <a:endParaRPr lang="fr-BE"/>
        </a:p>
      </dgm:t>
    </dgm:pt>
    <dgm:pt modelId="{9835B4DA-06F5-4F2A-904B-A17D0C14A4C0}">
      <dgm:prSet/>
      <dgm:spPr/>
      <dgm:t>
        <a:bodyPr/>
        <a:lstStyle/>
        <a:p>
          <a:r>
            <a:rPr lang="fr-BE" dirty="0" err="1"/>
            <a:t>Clinical</a:t>
          </a:r>
          <a:r>
            <a:rPr lang="fr-BE" dirty="0"/>
            <a:t> </a:t>
          </a:r>
          <a:r>
            <a:rPr lang="fr-BE" dirty="0" err="1"/>
            <a:t>research</a:t>
          </a:r>
          <a:r>
            <a:rPr lang="fr-BE" dirty="0"/>
            <a:t> unit + an </a:t>
          </a:r>
          <a:r>
            <a:rPr lang="fr-BE" dirty="0" err="1"/>
            <a:t>agreed</a:t>
          </a:r>
          <a:r>
            <a:rPr lang="fr-BE" dirty="0"/>
            <a:t> </a:t>
          </a:r>
          <a:r>
            <a:rPr lang="fr-BE" dirty="0" err="1"/>
            <a:t>research</a:t>
          </a:r>
          <a:r>
            <a:rPr lang="fr-BE" dirty="0"/>
            <a:t> </a:t>
          </a:r>
          <a:r>
            <a:rPr lang="fr-BE" dirty="0" err="1"/>
            <a:t>project</a:t>
          </a:r>
          <a:r>
            <a:rPr lang="fr-BE" dirty="0"/>
            <a:t> (</a:t>
          </a:r>
          <a:r>
            <a:rPr lang="fr-BE" dirty="0" err="1"/>
            <a:t>Mandatory</a:t>
          </a:r>
          <a:r>
            <a:rPr lang="fr-BE" dirty="0"/>
            <a:t> for </a:t>
          </a:r>
          <a:r>
            <a:rPr lang="fr-BE" dirty="0" err="1"/>
            <a:t>Research</a:t>
          </a:r>
          <a:r>
            <a:rPr lang="fr-BE" dirty="0"/>
            <a:t> Grant)</a:t>
          </a:r>
          <a:endParaRPr lang="en-US" dirty="0"/>
        </a:p>
      </dgm:t>
    </dgm:pt>
    <dgm:pt modelId="{7621D696-4422-4FB1-B2C9-79231B08903F}" type="parTrans" cxnId="{DA545BD6-7BF7-40F7-B6D6-9A4A19DE8940}">
      <dgm:prSet/>
      <dgm:spPr/>
      <dgm:t>
        <a:bodyPr/>
        <a:lstStyle/>
        <a:p>
          <a:endParaRPr lang="fr-BE"/>
        </a:p>
      </dgm:t>
    </dgm:pt>
    <dgm:pt modelId="{B0BE96BB-79B1-4AC4-AE37-CE60C5C7A914}" type="sibTrans" cxnId="{DA545BD6-7BF7-40F7-B6D6-9A4A19DE8940}">
      <dgm:prSet/>
      <dgm:spPr/>
    </dgm:pt>
    <dgm:pt modelId="{D58A4EDF-A822-461F-8986-EE1CDC438A4C}">
      <dgm:prSet/>
      <dgm:spPr/>
      <dgm:t>
        <a:bodyPr/>
        <a:lstStyle/>
        <a:p>
          <a:r>
            <a:rPr lang="en-US" dirty="0"/>
            <a:t>Full-time position, no on-call, or afterhours work</a:t>
          </a:r>
        </a:p>
      </dgm:t>
    </dgm:pt>
    <dgm:pt modelId="{58936860-A71C-47AA-9EA8-35B4BB9C1EDB}" type="parTrans" cxnId="{51F560F0-BBBA-48C2-8AC4-A879E7D66F8C}">
      <dgm:prSet/>
      <dgm:spPr/>
      <dgm:t>
        <a:bodyPr/>
        <a:lstStyle/>
        <a:p>
          <a:endParaRPr lang="fr-BE"/>
        </a:p>
      </dgm:t>
    </dgm:pt>
    <dgm:pt modelId="{A8839D21-52B1-45DC-BD6E-E2876536C2DC}" type="sibTrans" cxnId="{51F560F0-BBBA-48C2-8AC4-A879E7D66F8C}">
      <dgm:prSet/>
      <dgm:spPr/>
    </dgm:pt>
    <dgm:pt modelId="{465C07BE-9F88-4B8F-B047-1679C0A8284C}">
      <dgm:prSet/>
      <dgm:spPr/>
      <dgm:t>
        <a:bodyPr/>
        <a:lstStyle/>
        <a:p>
          <a:r>
            <a:rPr lang="en-US" dirty="0"/>
            <a:t>Participating in the ALLG lymphoma working group</a:t>
          </a:r>
        </a:p>
      </dgm:t>
    </dgm:pt>
    <dgm:pt modelId="{76750140-3471-4D4D-B870-E021BDB41858}" type="parTrans" cxnId="{057DC3A0-0D28-4103-B1F8-83B83392986C}">
      <dgm:prSet/>
      <dgm:spPr/>
      <dgm:t>
        <a:bodyPr/>
        <a:lstStyle/>
        <a:p>
          <a:endParaRPr lang="fr-BE"/>
        </a:p>
      </dgm:t>
    </dgm:pt>
    <dgm:pt modelId="{4EC70996-B123-4A50-A0FF-9EA67DC8865E}" type="sibTrans" cxnId="{057DC3A0-0D28-4103-B1F8-83B83392986C}">
      <dgm:prSet/>
      <dgm:spPr/>
    </dgm:pt>
    <dgm:pt modelId="{ADF2BDF7-3D0F-4130-830C-AE83851FC87C}">
      <dgm:prSet/>
      <dgm:spPr/>
      <dgm:t>
        <a:bodyPr/>
        <a:lstStyle/>
        <a:p>
          <a:r>
            <a:rPr lang="en-US"/>
            <a:t>Professor Ilona Cunningham </a:t>
          </a:r>
        </a:p>
      </dgm:t>
    </dgm:pt>
    <dgm:pt modelId="{BC680FFA-C65F-420A-8133-77BC07793085}" type="parTrans" cxnId="{35A9AF2D-8CA7-4015-A970-202D582593DC}">
      <dgm:prSet/>
      <dgm:spPr/>
      <dgm:t>
        <a:bodyPr/>
        <a:lstStyle/>
        <a:p>
          <a:endParaRPr lang="fr-BE"/>
        </a:p>
      </dgm:t>
    </dgm:pt>
    <dgm:pt modelId="{FF7BFC97-27CB-4128-A3AD-8FC28A041805}" type="sibTrans" cxnId="{35A9AF2D-8CA7-4015-A970-202D582593DC}">
      <dgm:prSet/>
      <dgm:spPr/>
    </dgm:pt>
    <dgm:pt modelId="{F2A5E8CD-3B78-4BDF-8D63-DCE256A9AF6A}">
      <dgm:prSet/>
      <dgm:spPr/>
      <dgm:t>
        <a:bodyPr/>
        <a:lstStyle/>
        <a:p>
          <a:r>
            <a:rPr lang="en-US"/>
            <a:t>Good English knowledge. </a:t>
          </a:r>
        </a:p>
      </dgm:t>
    </dgm:pt>
    <dgm:pt modelId="{2EBB64DE-3025-45B5-9787-E7E33E83ACFF}" type="parTrans" cxnId="{6FD9246C-7D33-49AD-9A94-BC8CB4538CFF}">
      <dgm:prSet/>
      <dgm:spPr/>
      <dgm:t>
        <a:bodyPr/>
        <a:lstStyle/>
        <a:p>
          <a:endParaRPr lang="fr-BE"/>
        </a:p>
      </dgm:t>
    </dgm:pt>
    <dgm:pt modelId="{FD58ECC9-A896-4123-8FF9-68E5709950CA}" type="sibTrans" cxnId="{6FD9246C-7D33-49AD-9A94-BC8CB4538CFF}">
      <dgm:prSet/>
      <dgm:spPr/>
    </dgm:pt>
    <dgm:pt modelId="{5EFE0133-79D0-40E4-AC33-8200E1134FEB}" type="pres">
      <dgm:prSet presAssocID="{7C9CCB9A-5A17-49BB-9B89-9B712A9C9494}" presName="linear" presStyleCnt="0">
        <dgm:presLayoutVars>
          <dgm:dir/>
          <dgm:animLvl val="lvl"/>
          <dgm:resizeHandles val="exact"/>
        </dgm:presLayoutVars>
      </dgm:prSet>
      <dgm:spPr/>
    </dgm:pt>
    <dgm:pt modelId="{0CB0D99A-923E-4EE8-A12D-F468D64A2DAB}" type="pres">
      <dgm:prSet presAssocID="{3BABA4A6-0249-4A79-8746-946451F86048}" presName="parentLin" presStyleCnt="0"/>
      <dgm:spPr/>
    </dgm:pt>
    <dgm:pt modelId="{89953F25-3B16-410B-B4E1-A4390B1706BE}" type="pres">
      <dgm:prSet presAssocID="{3BABA4A6-0249-4A79-8746-946451F86048}" presName="parentLeftMargin" presStyleLbl="node1" presStyleIdx="0" presStyleCnt="4"/>
      <dgm:spPr/>
    </dgm:pt>
    <dgm:pt modelId="{DFB301E8-EC7D-4702-AFBE-657D6E676B99}" type="pres">
      <dgm:prSet presAssocID="{3BABA4A6-0249-4A79-8746-946451F8604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4804D38-89C1-4ABE-B88B-98ACC0837868}" type="pres">
      <dgm:prSet presAssocID="{3BABA4A6-0249-4A79-8746-946451F86048}" presName="negativeSpace" presStyleCnt="0"/>
      <dgm:spPr/>
    </dgm:pt>
    <dgm:pt modelId="{01EC6551-EFD0-44F8-AA38-6D936D81ECBD}" type="pres">
      <dgm:prSet presAssocID="{3BABA4A6-0249-4A79-8746-946451F86048}" presName="childText" presStyleLbl="conFgAcc1" presStyleIdx="0" presStyleCnt="4">
        <dgm:presLayoutVars>
          <dgm:bulletEnabled val="1"/>
        </dgm:presLayoutVars>
      </dgm:prSet>
      <dgm:spPr/>
    </dgm:pt>
    <dgm:pt modelId="{D64F8D2F-66C1-437E-9E15-FFCD5C87083D}" type="pres">
      <dgm:prSet presAssocID="{B6BBBDD2-AD2A-49C4-BC9E-CC7E65D103FF}" presName="spaceBetweenRectangles" presStyleCnt="0"/>
      <dgm:spPr/>
    </dgm:pt>
    <dgm:pt modelId="{F8F1AD62-241C-43E8-8587-D40ECDA9BA7D}" type="pres">
      <dgm:prSet presAssocID="{A685A322-62EC-41A4-955A-05747854E828}" presName="parentLin" presStyleCnt="0"/>
      <dgm:spPr/>
    </dgm:pt>
    <dgm:pt modelId="{CD17BAC1-3DC9-4633-B506-009A7E52C731}" type="pres">
      <dgm:prSet presAssocID="{A685A322-62EC-41A4-955A-05747854E828}" presName="parentLeftMargin" presStyleLbl="node1" presStyleIdx="0" presStyleCnt="4"/>
      <dgm:spPr/>
    </dgm:pt>
    <dgm:pt modelId="{222EF422-9D15-4A8A-A7BB-84EF60F0163C}" type="pres">
      <dgm:prSet presAssocID="{A685A322-62EC-41A4-955A-05747854E82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402BC53-0A74-4B27-A6EA-E20CA8E78C43}" type="pres">
      <dgm:prSet presAssocID="{A685A322-62EC-41A4-955A-05747854E828}" presName="negativeSpace" presStyleCnt="0"/>
      <dgm:spPr/>
    </dgm:pt>
    <dgm:pt modelId="{47857390-28B4-4652-9B96-7A8C6AD45451}" type="pres">
      <dgm:prSet presAssocID="{A685A322-62EC-41A4-955A-05747854E828}" presName="childText" presStyleLbl="conFgAcc1" presStyleIdx="1" presStyleCnt="4">
        <dgm:presLayoutVars>
          <dgm:bulletEnabled val="1"/>
        </dgm:presLayoutVars>
      </dgm:prSet>
      <dgm:spPr/>
    </dgm:pt>
    <dgm:pt modelId="{974CF580-29B4-4594-9112-282A49A42DE5}" type="pres">
      <dgm:prSet presAssocID="{92F0B9F9-7B70-4ADD-89B2-9C296A35DAB2}" presName="spaceBetweenRectangles" presStyleCnt="0"/>
      <dgm:spPr/>
    </dgm:pt>
    <dgm:pt modelId="{FD7D349A-679E-442D-87E1-2581B3873F94}" type="pres">
      <dgm:prSet presAssocID="{68DCD69C-00DB-4944-B14F-05E10CB66E1D}" presName="parentLin" presStyleCnt="0"/>
      <dgm:spPr/>
    </dgm:pt>
    <dgm:pt modelId="{0F83680D-2748-4EB0-878A-7A5281DC300D}" type="pres">
      <dgm:prSet presAssocID="{68DCD69C-00DB-4944-B14F-05E10CB66E1D}" presName="parentLeftMargin" presStyleLbl="node1" presStyleIdx="1" presStyleCnt="4"/>
      <dgm:spPr/>
    </dgm:pt>
    <dgm:pt modelId="{B732BC3A-AE2B-4420-A752-C03EDE35C05C}" type="pres">
      <dgm:prSet presAssocID="{68DCD69C-00DB-4944-B14F-05E10CB66E1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9C99717-1125-478A-9D35-59261F4D26C4}" type="pres">
      <dgm:prSet presAssocID="{68DCD69C-00DB-4944-B14F-05E10CB66E1D}" presName="negativeSpace" presStyleCnt="0"/>
      <dgm:spPr/>
    </dgm:pt>
    <dgm:pt modelId="{3C2604AB-64CF-4116-9780-809591CE73F0}" type="pres">
      <dgm:prSet presAssocID="{68DCD69C-00DB-4944-B14F-05E10CB66E1D}" presName="childText" presStyleLbl="conFgAcc1" presStyleIdx="2" presStyleCnt="4">
        <dgm:presLayoutVars>
          <dgm:bulletEnabled val="1"/>
        </dgm:presLayoutVars>
      </dgm:prSet>
      <dgm:spPr/>
    </dgm:pt>
    <dgm:pt modelId="{637F337B-72D9-46B3-9BFC-178D17DA7114}" type="pres">
      <dgm:prSet presAssocID="{6A11F24F-28FA-4D8A-8F06-917130684535}" presName="spaceBetweenRectangles" presStyleCnt="0"/>
      <dgm:spPr/>
    </dgm:pt>
    <dgm:pt modelId="{D7884710-C125-4F9E-ACA7-75FE500D9BF7}" type="pres">
      <dgm:prSet presAssocID="{CB5BCB86-1DDB-458F-8862-B22A64FE69C9}" presName="parentLin" presStyleCnt="0"/>
      <dgm:spPr/>
    </dgm:pt>
    <dgm:pt modelId="{69CF15DD-A82C-48D5-87DC-6EE86FA7DB35}" type="pres">
      <dgm:prSet presAssocID="{CB5BCB86-1DDB-458F-8862-B22A64FE69C9}" presName="parentLeftMargin" presStyleLbl="node1" presStyleIdx="2" presStyleCnt="4"/>
      <dgm:spPr/>
    </dgm:pt>
    <dgm:pt modelId="{07900C4D-7628-4472-9F9C-AB288ECCCDE0}" type="pres">
      <dgm:prSet presAssocID="{CB5BCB86-1DDB-458F-8862-B22A64FE69C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6B6B8A1-DB70-49C6-8F1C-775A9A99617C}" type="pres">
      <dgm:prSet presAssocID="{CB5BCB86-1DDB-458F-8862-B22A64FE69C9}" presName="negativeSpace" presStyleCnt="0"/>
      <dgm:spPr/>
    </dgm:pt>
    <dgm:pt modelId="{3B2306D8-3816-42C9-A08E-FC14D1560FDB}" type="pres">
      <dgm:prSet presAssocID="{CB5BCB86-1DDB-458F-8862-B22A64FE69C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BE9610B-5C73-413A-8539-C456E5D3669B}" type="presOf" srcId="{CB968F1D-2F2C-4E22-93FC-719632590E69}" destId="{47857390-28B4-4652-9B96-7A8C6AD45451}" srcOrd="0" destOrd="5" presId="urn:microsoft.com/office/officeart/2005/8/layout/list1"/>
    <dgm:cxn modelId="{FEBAD112-AFF3-4F8B-B899-A9851118F1A1}" type="presOf" srcId="{3DB245B0-6ABC-4DE3-8D51-64E90D07C8F3}" destId="{3C2604AB-64CF-4116-9780-809591CE73F0}" srcOrd="0" destOrd="1" presId="urn:microsoft.com/office/officeart/2005/8/layout/list1"/>
    <dgm:cxn modelId="{73A59516-F199-4750-AB40-F9E4CA65782F}" srcId="{3BABA4A6-0249-4A79-8746-946451F86048}" destId="{6EC3F185-CB01-49A4-A9EB-B97311DB3808}" srcOrd="0" destOrd="0" parTransId="{5FBD5691-2A8E-49D6-B4D9-42202B35E1F9}" sibTransId="{8A6DB28A-B774-4D54-BB0B-9A712836110B}"/>
    <dgm:cxn modelId="{EA2BC916-A04B-43B2-8942-915E49C6B4C0}" type="presOf" srcId="{F2A5E8CD-3B78-4BDF-8D63-DCE256A9AF6A}" destId="{01EC6551-EFD0-44F8-AA38-6D936D81ECBD}" srcOrd="0" destOrd="1" presId="urn:microsoft.com/office/officeart/2005/8/layout/list1"/>
    <dgm:cxn modelId="{45105919-6E57-41A7-BB8A-82170921DDEA}" type="presOf" srcId="{F5BF4951-8111-4BC9-BA60-9D9AE7B3F968}" destId="{3B2306D8-3816-42C9-A08E-FC14D1560FDB}" srcOrd="0" destOrd="0" presId="urn:microsoft.com/office/officeart/2005/8/layout/list1"/>
    <dgm:cxn modelId="{68DDC329-CEE3-4AC7-940C-59A5E392A20D}" srcId="{A685A322-62EC-41A4-955A-05747854E828}" destId="{078D6800-5C40-4959-BB82-EB4A003C9CD8}" srcOrd="2" destOrd="0" parTransId="{A1BF33FF-36A8-4242-8095-6ED3A38AF755}" sibTransId="{163B0748-0543-4075-B1E2-148332B32FCD}"/>
    <dgm:cxn modelId="{3B4E9B2A-91FF-4BA4-9127-6CCBFAE97931}" srcId="{7C9CCB9A-5A17-49BB-9B89-9B712A9C9494}" destId="{CB5BCB86-1DDB-458F-8862-B22A64FE69C9}" srcOrd="3" destOrd="0" parTransId="{9B56E9BE-C085-486E-8257-856873E00AD4}" sibTransId="{CA468E53-463E-4BAA-8E24-A6BC620E8E39}"/>
    <dgm:cxn modelId="{35A9AF2D-8CA7-4015-A970-202D582593DC}" srcId="{CB5BCB86-1DDB-458F-8862-B22A64FE69C9}" destId="{ADF2BDF7-3D0F-4130-830C-AE83851FC87C}" srcOrd="2" destOrd="0" parTransId="{BC680FFA-C65F-420A-8133-77BC07793085}" sibTransId="{FF7BFC97-27CB-4128-A3AD-8FC28A041805}"/>
    <dgm:cxn modelId="{5F8CF636-600B-4FF6-8646-5EC635AB3D99}" srcId="{68DCD69C-00DB-4944-B14F-05E10CB66E1D}" destId="{7E7D8DE6-616F-49A8-942E-D2D71D35E026}" srcOrd="2" destOrd="0" parTransId="{604438AC-7445-473D-A233-815C908BA8F0}" sibTransId="{DEE408F5-49C4-4965-9C8F-40D4DCBF3D1F}"/>
    <dgm:cxn modelId="{9313A138-5529-40D8-9AAA-1331E65AD9F3}" type="presOf" srcId="{ADF2BDF7-3D0F-4130-830C-AE83851FC87C}" destId="{3B2306D8-3816-42C9-A08E-FC14D1560FDB}" srcOrd="0" destOrd="2" presId="urn:microsoft.com/office/officeart/2005/8/layout/list1"/>
    <dgm:cxn modelId="{BC0C933B-021E-4B4A-A73D-9A251C5D12AC}" type="presOf" srcId="{7C9CCB9A-5A17-49BB-9B89-9B712A9C9494}" destId="{5EFE0133-79D0-40E4-AC33-8200E1134FEB}" srcOrd="0" destOrd="0" presId="urn:microsoft.com/office/officeart/2005/8/layout/list1"/>
    <dgm:cxn modelId="{79DBC15D-9A92-4671-A2E0-BC0484FB4855}" type="presOf" srcId="{A685A322-62EC-41A4-955A-05747854E828}" destId="{222EF422-9D15-4A8A-A7BB-84EF60F0163C}" srcOrd="1" destOrd="0" presId="urn:microsoft.com/office/officeart/2005/8/layout/list1"/>
    <dgm:cxn modelId="{601BBB62-7E16-4350-8D5D-A18C234A7F8B}" srcId="{A685A322-62EC-41A4-955A-05747854E828}" destId="{CB968F1D-2F2C-4E22-93FC-719632590E69}" srcOrd="5" destOrd="0" parTransId="{CD9BA126-A0FA-4C66-A9C3-8518E0D90221}" sibTransId="{8F689B1B-B01E-4B62-8C05-96173FBBEE50}"/>
    <dgm:cxn modelId="{4A440744-18E7-45EB-BEE7-D9C6EB42036F}" type="presOf" srcId="{A8B9CF83-F4BF-4462-81CE-0E7F7DDD5842}" destId="{47857390-28B4-4652-9B96-7A8C6AD45451}" srcOrd="0" destOrd="0" presId="urn:microsoft.com/office/officeart/2005/8/layout/list1"/>
    <dgm:cxn modelId="{BF299946-2D7A-4F7A-8A78-052C02097B9C}" type="presOf" srcId="{465C07BE-9F88-4B8F-B047-1679C0A8284C}" destId="{47857390-28B4-4652-9B96-7A8C6AD45451}" srcOrd="0" destOrd="4" presId="urn:microsoft.com/office/officeart/2005/8/layout/list1"/>
    <dgm:cxn modelId="{C009C669-22CC-49D1-BA9B-50BB0D3BF587}" type="presOf" srcId="{CB5BCB86-1DDB-458F-8862-B22A64FE69C9}" destId="{07900C4D-7628-4472-9F9C-AB288ECCCDE0}" srcOrd="1" destOrd="0" presId="urn:microsoft.com/office/officeart/2005/8/layout/list1"/>
    <dgm:cxn modelId="{6FD9246C-7D33-49AD-9A94-BC8CB4538CFF}" srcId="{3BABA4A6-0249-4A79-8746-946451F86048}" destId="{F2A5E8CD-3B78-4BDF-8D63-DCE256A9AF6A}" srcOrd="1" destOrd="0" parTransId="{2EBB64DE-3025-45B5-9787-E7E33E83ACFF}" sibTransId="{FD58ECC9-A896-4123-8FF9-68E5709950CA}"/>
    <dgm:cxn modelId="{16C7C450-BCA5-4C58-9325-993C7D583FF5}" srcId="{7C9CCB9A-5A17-49BB-9B89-9B712A9C9494}" destId="{68DCD69C-00DB-4944-B14F-05E10CB66E1D}" srcOrd="2" destOrd="0" parTransId="{A7E01CD6-27CE-4302-A248-A69FDFEFC37D}" sibTransId="{6A11F24F-28FA-4D8A-8F06-917130684535}"/>
    <dgm:cxn modelId="{76FD2A73-CBA3-4AD5-B944-759DDF289992}" type="presOf" srcId="{9835B4DA-06F5-4F2A-904B-A17D0C14A4C0}" destId="{47857390-28B4-4652-9B96-7A8C6AD45451}" srcOrd="0" destOrd="3" presId="urn:microsoft.com/office/officeart/2005/8/layout/list1"/>
    <dgm:cxn modelId="{88857587-E0D8-4B41-8E29-5C15116B057E}" srcId="{68DCD69C-00DB-4944-B14F-05E10CB66E1D}" destId="{4C7B67ED-F805-4B8A-A9E1-325263E2A214}" srcOrd="3" destOrd="0" parTransId="{38D3FE28-C3B2-4EB1-934B-8E59C6CEEA99}" sibTransId="{FC57B385-0231-4454-8617-AA1D64723C63}"/>
    <dgm:cxn modelId="{13FAB790-BCA9-4269-87DC-AFF3909B5991}" srcId="{68DCD69C-00DB-4944-B14F-05E10CB66E1D}" destId="{BD93140D-10FC-4F22-B2C9-D057C457EA13}" srcOrd="0" destOrd="0" parTransId="{126EF57D-060D-4F0F-BB21-86EF3EF8AE14}" sibTransId="{DC85F349-8CBA-463A-9E23-8B4D96F7EA83}"/>
    <dgm:cxn modelId="{E7BF5A91-D616-4ABD-B5BC-0628CAD7C1D1}" srcId="{CB5BCB86-1DDB-458F-8862-B22A64FE69C9}" destId="{D7C86B2A-9F84-4A86-BE41-857CE137216C}" srcOrd="1" destOrd="0" parTransId="{B7CF11A8-942C-4C81-B387-A92C4AEA4D9E}" sibTransId="{277285D6-8036-4D17-B7CC-21B0A44F9E88}"/>
    <dgm:cxn modelId="{20312496-45B3-4318-9A00-9F91175EE4B9}" srcId="{7C9CCB9A-5A17-49BB-9B89-9B712A9C9494}" destId="{A685A322-62EC-41A4-955A-05747854E828}" srcOrd="1" destOrd="0" parTransId="{67705E70-37F8-45B6-8A48-8AFA4618C03A}" sibTransId="{92F0B9F9-7B70-4ADD-89B2-9C296A35DAB2}"/>
    <dgm:cxn modelId="{44DDCE9D-1020-4BB6-ACF3-8C30A477B3DA}" type="presOf" srcId="{D7C86B2A-9F84-4A86-BE41-857CE137216C}" destId="{3B2306D8-3816-42C9-A08E-FC14D1560FDB}" srcOrd="0" destOrd="1" presId="urn:microsoft.com/office/officeart/2005/8/layout/list1"/>
    <dgm:cxn modelId="{A22BE99E-6C54-474E-B348-DBAB724A69C8}" type="presOf" srcId="{3BABA4A6-0249-4A79-8746-946451F86048}" destId="{DFB301E8-EC7D-4702-AFBE-657D6E676B99}" srcOrd="1" destOrd="0" presId="urn:microsoft.com/office/officeart/2005/8/layout/list1"/>
    <dgm:cxn modelId="{0CF149A0-2BEB-4878-AFAC-7DD85129DDC5}" type="presOf" srcId="{D58A4EDF-A822-461F-8986-EE1CDC438A4C}" destId="{47857390-28B4-4652-9B96-7A8C6AD45451}" srcOrd="0" destOrd="1" presId="urn:microsoft.com/office/officeart/2005/8/layout/list1"/>
    <dgm:cxn modelId="{057DC3A0-0D28-4103-B1F8-83B83392986C}" srcId="{A685A322-62EC-41A4-955A-05747854E828}" destId="{465C07BE-9F88-4B8F-B047-1679C0A8284C}" srcOrd="4" destOrd="0" parTransId="{76750140-3471-4D4D-B870-E021BDB41858}" sibTransId="{4EC70996-B123-4A50-A0FF-9EA67DC8865E}"/>
    <dgm:cxn modelId="{C0D103A4-5DA1-42D8-AEF2-4EF71047C79B}" srcId="{CB5BCB86-1DDB-458F-8862-B22A64FE69C9}" destId="{F5BF4951-8111-4BC9-BA60-9D9AE7B3F968}" srcOrd="0" destOrd="0" parTransId="{3DCA71D7-7667-40C5-B775-A429926E35C3}" sibTransId="{5CB66B0E-AD49-48B6-B20A-5D826F462092}"/>
    <dgm:cxn modelId="{0C1DF4AB-4C00-43ED-98AF-DD8E12431E2B}" type="presOf" srcId="{078D6800-5C40-4959-BB82-EB4A003C9CD8}" destId="{47857390-28B4-4652-9B96-7A8C6AD45451}" srcOrd="0" destOrd="2" presId="urn:microsoft.com/office/officeart/2005/8/layout/list1"/>
    <dgm:cxn modelId="{9AFF0DAC-D3E1-43E3-95F1-26458545D61E}" type="presOf" srcId="{6EC3F185-CB01-49A4-A9EB-B97311DB3808}" destId="{01EC6551-EFD0-44F8-AA38-6D936D81ECBD}" srcOrd="0" destOrd="0" presId="urn:microsoft.com/office/officeart/2005/8/layout/list1"/>
    <dgm:cxn modelId="{4ABD49B6-9EC8-4543-B9B0-E4D23DA03CFF}" type="presOf" srcId="{A685A322-62EC-41A4-955A-05747854E828}" destId="{CD17BAC1-3DC9-4633-B506-009A7E52C731}" srcOrd="0" destOrd="0" presId="urn:microsoft.com/office/officeart/2005/8/layout/list1"/>
    <dgm:cxn modelId="{F28AB0B8-1B34-4BE2-8078-DE824D0B3279}" type="presOf" srcId="{68DCD69C-00DB-4944-B14F-05E10CB66E1D}" destId="{0F83680D-2748-4EB0-878A-7A5281DC300D}" srcOrd="0" destOrd="0" presId="urn:microsoft.com/office/officeart/2005/8/layout/list1"/>
    <dgm:cxn modelId="{118F02BC-F5A4-421B-8665-C7773F8D831E}" type="presOf" srcId="{3BABA4A6-0249-4A79-8746-946451F86048}" destId="{89953F25-3B16-410B-B4E1-A4390B1706BE}" srcOrd="0" destOrd="0" presId="urn:microsoft.com/office/officeart/2005/8/layout/list1"/>
    <dgm:cxn modelId="{7D6CD2C4-0601-4C97-9A61-322D178D6949}" type="presOf" srcId="{68DCD69C-00DB-4944-B14F-05E10CB66E1D}" destId="{B732BC3A-AE2B-4420-A752-C03EDE35C05C}" srcOrd="1" destOrd="0" presId="urn:microsoft.com/office/officeart/2005/8/layout/list1"/>
    <dgm:cxn modelId="{37695DC7-B723-4C86-A3AE-EE5C0B2E3D4F}" type="presOf" srcId="{BD93140D-10FC-4F22-B2C9-D057C457EA13}" destId="{3C2604AB-64CF-4116-9780-809591CE73F0}" srcOrd="0" destOrd="0" presId="urn:microsoft.com/office/officeart/2005/8/layout/list1"/>
    <dgm:cxn modelId="{24C0EDD3-5FAC-45C3-BC95-64D6E1ADCE9B}" srcId="{7C9CCB9A-5A17-49BB-9B89-9B712A9C9494}" destId="{3BABA4A6-0249-4A79-8746-946451F86048}" srcOrd="0" destOrd="0" parTransId="{0031165A-ED4C-49A7-A3FA-4BB8AEF165A3}" sibTransId="{B6BBBDD2-AD2A-49C4-BC9E-CC7E65D103FF}"/>
    <dgm:cxn modelId="{DA545BD6-7BF7-40F7-B6D6-9A4A19DE8940}" srcId="{A685A322-62EC-41A4-955A-05747854E828}" destId="{9835B4DA-06F5-4F2A-904B-A17D0C14A4C0}" srcOrd="3" destOrd="0" parTransId="{7621D696-4422-4FB1-B2C9-79231B08903F}" sibTransId="{B0BE96BB-79B1-4AC4-AE37-CE60C5C7A914}"/>
    <dgm:cxn modelId="{07796ADF-FB7B-4530-9488-161279C55765}" srcId="{A685A322-62EC-41A4-955A-05747854E828}" destId="{A8B9CF83-F4BF-4462-81CE-0E7F7DDD5842}" srcOrd="0" destOrd="0" parTransId="{53CEDCE4-DBA0-4E2E-A2EB-121B1910379C}" sibTransId="{306AEB71-009B-46EB-BD2A-3488B705D157}"/>
    <dgm:cxn modelId="{C0EA71E0-69DB-4B61-A51C-16511A53799E}" type="presOf" srcId="{CB5BCB86-1DDB-458F-8862-B22A64FE69C9}" destId="{69CF15DD-A82C-48D5-87DC-6EE86FA7DB35}" srcOrd="0" destOrd="0" presId="urn:microsoft.com/office/officeart/2005/8/layout/list1"/>
    <dgm:cxn modelId="{733C23EF-F82F-4256-88A9-37326EAC299C}" srcId="{68DCD69C-00DB-4944-B14F-05E10CB66E1D}" destId="{3DB245B0-6ABC-4DE3-8D51-64E90D07C8F3}" srcOrd="1" destOrd="0" parTransId="{B77A8E79-57A4-4BD1-8AB3-4DA7FB086DE1}" sibTransId="{83FA22B8-2185-4FA2-BBAA-885080F86792}"/>
    <dgm:cxn modelId="{51F560F0-BBBA-48C2-8AC4-A879E7D66F8C}" srcId="{A685A322-62EC-41A4-955A-05747854E828}" destId="{D58A4EDF-A822-461F-8986-EE1CDC438A4C}" srcOrd="1" destOrd="0" parTransId="{58936860-A71C-47AA-9EA8-35B4BB9C1EDB}" sibTransId="{A8839D21-52B1-45DC-BD6E-E2876536C2DC}"/>
    <dgm:cxn modelId="{C15375FB-7D4E-4BCA-9DD7-C5F40F177704}" type="presOf" srcId="{7E7D8DE6-616F-49A8-942E-D2D71D35E026}" destId="{3C2604AB-64CF-4116-9780-809591CE73F0}" srcOrd="0" destOrd="2" presId="urn:microsoft.com/office/officeart/2005/8/layout/list1"/>
    <dgm:cxn modelId="{890112FF-5431-48EB-990F-F3A93DD05074}" type="presOf" srcId="{4C7B67ED-F805-4B8A-A9E1-325263E2A214}" destId="{3C2604AB-64CF-4116-9780-809591CE73F0}" srcOrd="0" destOrd="3" presId="urn:microsoft.com/office/officeart/2005/8/layout/list1"/>
    <dgm:cxn modelId="{178E81D7-B108-494F-9D52-A20800CC1670}" type="presParOf" srcId="{5EFE0133-79D0-40E4-AC33-8200E1134FEB}" destId="{0CB0D99A-923E-4EE8-A12D-F468D64A2DAB}" srcOrd="0" destOrd="0" presId="urn:microsoft.com/office/officeart/2005/8/layout/list1"/>
    <dgm:cxn modelId="{E2071A17-594D-4AC2-BE20-629002ACBC40}" type="presParOf" srcId="{0CB0D99A-923E-4EE8-A12D-F468D64A2DAB}" destId="{89953F25-3B16-410B-B4E1-A4390B1706BE}" srcOrd="0" destOrd="0" presId="urn:microsoft.com/office/officeart/2005/8/layout/list1"/>
    <dgm:cxn modelId="{CC424880-F481-4F66-805B-FB702967E50C}" type="presParOf" srcId="{0CB0D99A-923E-4EE8-A12D-F468D64A2DAB}" destId="{DFB301E8-EC7D-4702-AFBE-657D6E676B99}" srcOrd="1" destOrd="0" presId="urn:microsoft.com/office/officeart/2005/8/layout/list1"/>
    <dgm:cxn modelId="{2BAD0D3B-0F44-4EE5-99CC-5D1D44204942}" type="presParOf" srcId="{5EFE0133-79D0-40E4-AC33-8200E1134FEB}" destId="{14804D38-89C1-4ABE-B88B-98ACC0837868}" srcOrd="1" destOrd="0" presId="urn:microsoft.com/office/officeart/2005/8/layout/list1"/>
    <dgm:cxn modelId="{AEFA65C0-961D-49D1-8FEF-79D431D1E9DE}" type="presParOf" srcId="{5EFE0133-79D0-40E4-AC33-8200E1134FEB}" destId="{01EC6551-EFD0-44F8-AA38-6D936D81ECBD}" srcOrd="2" destOrd="0" presId="urn:microsoft.com/office/officeart/2005/8/layout/list1"/>
    <dgm:cxn modelId="{9BF815BE-4A0C-4F60-9496-DB96D77FF405}" type="presParOf" srcId="{5EFE0133-79D0-40E4-AC33-8200E1134FEB}" destId="{D64F8D2F-66C1-437E-9E15-FFCD5C87083D}" srcOrd="3" destOrd="0" presId="urn:microsoft.com/office/officeart/2005/8/layout/list1"/>
    <dgm:cxn modelId="{8394A664-C47A-4EC6-B1B5-1AFA3A7C8A8C}" type="presParOf" srcId="{5EFE0133-79D0-40E4-AC33-8200E1134FEB}" destId="{F8F1AD62-241C-43E8-8587-D40ECDA9BA7D}" srcOrd="4" destOrd="0" presId="urn:microsoft.com/office/officeart/2005/8/layout/list1"/>
    <dgm:cxn modelId="{7C7C6B79-F724-41F9-874D-ED83215908DC}" type="presParOf" srcId="{F8F1AD62-241C-43E8-8587-D40ECDA9BA7D}" destId="{CD17BAC1-3DC9-4633-B506-009A7E52C731}" srcOrd="0" destOrd="0" presId="urn:microsoft.com/office/officeart/2005/8/layout/list1"/>
    <dgm:cxn modelId="{C433BA95-8015-4D42-B32B-E2BBA9EAF6B9}" type="presParOf" srcId="{F8F1AD62-241C-43E8-8587-D40ECDA9BA7D}" destId="{222EF422-9D15-4A8A-A7BB-84EF60F0163C}" srcOrd="1" destOrd="0" presId="urn:microsoft.com/office/officeart/2005/8/layout/list1"/>
    <dgm:cxn modelId="{090D69E6-8E92-4069-97F2-D7BDFBD45221}" type="presParOf" srcId="{5EFE0133-79D0-40E4-AC33-8200E1134FEB}" destId="{8402BC53-0A74-4B27-A6EA-E20CA8E78C43}" srcOrd="5" destOrd="0" presId="urn:microsoft.com/office/officeart/2005/8/layout/list1"/>
    <dgm:cxn modelId="{4A170E50-DF5C-4C3B-9BF6-C8615EC78F49}" type="presParOf" srcId="{5EFE0133-79D0-40E4-AC33-8200E1134FEB}" destId="{47857390-28B4-4652-9B96-7A8C6AD45451}" srcOrd="6" destOrd="0" presId="urn:microsoft.com/office/officeart/2005/8/layout/list1"/>
    <dgm:cxn modelId="{174837DF-9C26-4CBF-A0B6-B32A2F3CC602}" type="presParOf" srcId="{5EFE0133-79D0-40E4-AC33-8200E1134FEB}" destId="{974CF580-29B4-4594-9112-282A49A42DE5}" srcOrd="7" destOrd="0" presId="urn:microsoft.com/office/officeart/2005/8/layout/list1"/>
    <dgm:cxn modelId="{EA31E6B0-6D7E-4F74-A1CD-7ACB087BC724}" type="presParOf" srcId="{5EFE0133-79D0-40E4-AC33-8200E1134FEB}" destId="{FD7D349A-679E-442D-87E1-2581B3873F94}" srcOrd="8" destOrd="0" presId="urn:microsoft.com/office/officeart/2005/8/layout/list1"/>
    <dgm:cxn modelId="{E2AF79CC-00FE-4571-8299-885DDEB5340D}" type="presParOf" srcId="{FD7D349A-679E-442D-87E1-2581B3873F94}" destId="{0F83680D-2748-4EB0-878A-7A5281DC300D}" srcOrd="0" destOrd="0" presId="urn:microsoft.com/office/officeart/2005/8/layout/list1"/>
    <dgm:cxn modelId="{A619A6CB-729C-45CF-86DC-B726E0AFC8FB}" type="presParOf" srcId="{FD7D349A-679E-442D-87E1-2581B3873F94}" destId="{B732BC3A-AE2B-4420-A752-C03EDE35C05C}" srcOrd="1" destOrd="0" presId="urn:microsoft.com/office/officeart/2005/8/layout/list1"/>
    <dgm:cxn modelId="{9BB3C7D8-BFCC-44B1-AED6-C99DA46F01E0}" type="presParOf" srcId="{5EFE0133-79D0-40E4-AC33-8200E1134FEB}" destId="{29C99717-1125-478A-9D35-59261F4D26C4}" srcOrd="9" destOrd="0" presId="urn:microsoft.com/office/officeart/2005/8/layout/list1"/>
    <dgm:cxn modelId="{B75B4E9A-EF7B-496B-B4A8-892EDD2E617C}" type="presParOf" srcId="{5EFE0133-79D0-40E4-AC33-8200E1134FEB}" destId="{3C2604AB-64CF-4116-9780-809591CE73F0}" srcOrd="10" destOrd="0" presId="urn:microsoft.com/office/officeart/2005/8/layout/list1"/>
    <dgm:cxn modelId="{2560BA2B-F5D9-4FBD-8781-972D9F3E4634}" type="presParOf" srcId="{5EFE0133-79D0-40E4-AC33-8200E1134FEB}" destId="{637F337B-72D9-46B3-9BFC-178D17DA7114}" srcOrd="11" destOrd="0" presId="urn:microsoft.com/office/officeart/2005/8/layout/list1"/>
    <dgm:cxn modelId="{B048699F-5BA9-4922-929C-99FCF68418D3}" type="presParOf" srcId="{5EFE0133-79D0-40E4-AC33-8200E1134FEB}" destId="{D7884710-C125-4F9E-ACA7-75FE500D9BF7}" srcOrd="12" destOrd="0" presId="urn:microsoft.com/office/officeart/2005/8/layout/list1"/>
    <dgm:cxn modelId="{4CEBB805-D615-4B0A-90F3-CADD317ABBAD}" type="presParOf" srcId="{D7884710-C125-4F9E-ACA7-75FE500D9BF7}" destId="{69CF15DD-A82C-48D5-87DC-6EE86FA7DB35}" srcOrd="0" destOrd="0" presId="urn:microsoft.com/office/officeart/2005/8/layout/list1"/>
    <dgm:cxn modelId="{BE3F9AB8-8C21-4C36-B963-47A9B52055B1}" type="presParOf" srcId="{D7884710-C125-4F9E-ACA7-75FE500D9BF7}" destId="{07900C4D-7628-4472-9F9C-AB288ECCCDE0}" srcOrd="1" destOrd="0" presId="urn:microsoft.com/office/officeart/2005/8/layout/list1"/>
    <dgm:cxn modelId="{DDB583D1-FCE4-4A95-849D-DFF6629646F2}" type="presParOf" srcId="{5EFE0133-79D0-40E4-AC33-8200E1134FEB}" destId="{16B6B8A1-DB70-49C6-8F1C-775A9A99617C}" srcOrd="13" destOrd="0" presId="urn:microsoft.com/office/officeart/2005/8/layout/list1"/>
    <dgm:cxn modelId="{91DC18BE-B619-4607-9B32-20B5729966DD}" type="presParOf" srcId="{5EFE0133-79D0-40E4-AC33-8200E1134FEB}" destId="{3B2306D8-3816-42C9-A08E-FC14D1560FD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C6551-EFD0-44F8-AA38-6D936D81ECBD}">
      <dsp:nvSpPr>
        <dsp:cNvPr id="0" name=""/>
        <dsp:cNvSpPr/>
      </dsp:nvSpPr>
      <dsp:spPr>
        <a:xfrm>
          <a:off x="0" y="343385"/>
          <a:ext cx="7897091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2902" tIns="312420" rIns="61290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500" kern="1200"/>
            <a:t>Haematology trainee in their final year of training or within 2 years after completion 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Good English knowledge. </a:t>
          </a:r>
        </a:p>
      </dsp:txBody>
      <dsp:txXfrm>
        <a:off x="0" y="343385"/>
        <a:ext cx="7897091" cy="874125"/>
      </dsp:txXfrm>
    </dsp:sp>
    <dsp:sp modelId="{DFB301E8-EC7D-4702-AFBE-657D6E676B99}">
      <dsp:nvSpPr>
        <dsp:cNvPr id="0" name=""/>
        <dsp:cNvSpPr/>
      </dsp:nvSpPr>
      <dsp:spPr>
        <a:xfrm>
          <a:off x="394854" y="121985"/>
          <a:ext cx="5527963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944" tIns="0" rIns="20894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/>
            <a:t>For whom? </a:t>
          </a:r>
          <a:endParaRPr lang="en-US" sz="1500" kern="1200"/>
        </a:p>
      </dsp:txBody>
      <dsp:txXfrm>
        <a:off x="416470" y="143601"/>
        <a:ext cx="5484731" cy="399568"/>
      </dsp:txXfrm>
    </dsp:sp>
    <dsp:sp modelId="{47857390-28B4-4652-9B96-7A8C6AD45451}">
      <dsp:nvSpPr>
        <dsp:cNvPr id="0" name=""/>
        <dsp:cNvSpPr/>
      </dsp:nvSpPr>
      <dsp:spPr>
        <a:xfrm>
          <a:off x="0" y="1519910"/>
          <a:ext cx="7897091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2902" tIns="312420" rIns="61290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500" b="1" kern="1200"/>
            <a:t>12 months </a:t>
          </a:r>
          <a:r>
            <a:rPr lang="fr-BE" sz="1500" kern="1200"/>
            <a:t>of training in clinical haematology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Full-time position, no on-call, or afterhours work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500" kern="1200"/>
            <a:t>Clinics, ambulatory care unit, consults and lab work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500" kern="1200" dirty="0" err="1"/>
            <a:t>Clinical</a:t>
          </a:r>
          <a:r>
            <a:rPr lang="fr-BE" sz="1500" kern="1200" dirty="0"/>
            <a:t> </a:t>
          </a:r>
          <a:r>
            <a:rPr lang="fr-BE" sz="1500" kern="1200" dirty="0" err="1"/>
            <a:t>research</a:t>
          </a:r>
          <a:r>
            <a:rPr lang="fr-BE" sz="1500" kern="1200" dirty="0"/>
            <a:t> unit + an </a:t>
          </a:r>
          <a:r>
            <a:rPr lang="fr-BE" sz="1500" kern="1200" dirty="0" err="1"/>
            <a:t>agreed</a:t>
          </a:r>
          <a:r>
            <a:rPr lang="fr-BE" sz="1500" kern="1200" dirty="0"/>
            <a:t> </a:t>
          </a:r>
          <a:r>
            <a:rPr lang="fr-BE" sz="1500" kern="1200" dirty="0" err="1"/>
            <a:t>research</a:t>
          </a:r>
          <a:r>
            <a:rPr lang="fr-BE" sz="1500" kern="1200" dirty="0"/>
            <a:t> </a:t>
          </a:r>
          <a:r>
            <a:rPr lang="fr-BE" sz="1500" kern="1200" dirty="0" err="1"/>
            <a:t>project</a:t>
          </a:r>
          <a:r>
            <a:rPr lang="fr-BE" sz="1500" kern="1200" dirty="0"/>
            <a:t> (</a:t>
          </a:r>
          <a:r>
            <a:rPr lang="fr-BE" sz="1500" kern="1200" dirty="0" err="1"/>
            <a:t>Mandatory</a:t>
          </a:r>
          <a:r>
            <a:rPr lang="fr-BE" sz="1500" kern="1200" dirty="0"/>
            <a:t> for </a:t>
          </a:r>
          <a:r>
            <a:rPr lang="fr-BE" sz="1500" kern="1200" dirty="0" err="1"/>
            <a:t>Research</a:t>
          </a:r>
          <a:r>
            <a:rPr lang="fr-BE" sz="1500" kern="1200" dirty="0"/>
            <a:t> Grant)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Participating in the ALLG lymphoma working group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500" kern="1200"/>
            <a:t>Part of a team of australian trainees and international fellows </a:t>
          </a:r>
          <a:endParaRPr lang="en-US" sz="1500" kern="1200"/>
        </a:p>
      </dsp:txBody>
      <dsp:txXfrm>
        <a:off x="0" y="1519910"/>
        <a:ext cx="7897091" cy="1890000"/>
      </dsp:txXfrm>
    </dsp:sp>
    <dsp:sp modelId="{222EF422-9D15-4A8A-A7BB-84EF60F0163C}">
      <dsp:nvSpPr>
        <dsp:cNvPr id="0" name=""/>
        <dsp:cNvSpPr/>
      </dsp:nvSpPr>
      <dsp:spPr>
        <a:xfrm>
          <a:off x="394854" y="1298510"/>
          <a:ext cx="5527963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944" tIns="0" rIns="20894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/>
            <a:t>What? </a:t>
          </a:r>
          <a:endParaRPr lang="en-US" sz="1500" kern="1200"/>
        </a:p>
      </dsp:txBody>
      <dsp:txXfrm>
        <a:off x="416470" y="1320126"/>
        <a:ext cx="5484731" cy="399568"/>
      </dsp:txXfrm>
    </dsp:sp>
    <dsp:sp modelId="{3C2604AB-64CF-4116-9780-809591CE73F0}">
      <dsp:nvSpPr>
        <dsp:cNvPr id="0" name=""/>
        <dsp:cNvSpPr/>
      </dsp:nvSpPr>
      <dsp:spPr>
        <a:xfrm>
          <a:off x="0" y="3712310"/>
          <a:ext cx="7897091" cy="137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2902" tIns="312420" rIns="61290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500" kern="1200"/>
            <a:t>Concord Repatriation General Hospital, Sydney, Australia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500" kern="1200" dirty="0" err="1"/>
            <a:t>Department</a:t>
          </a:r>
          <a:r>
            <a:rPr lang="fr-BE" sz="1500" kern="1200" dirty="0"/>
            <a:t> of Haematology and </a:t>
          </a:r>
          <a:r>
            <a:rPr lang="fr-BE" sz="1500" kern="1200" dirty="0" err="1"/>
            <a:t>Clinical</a:t>
          </a:r>
          <a:r>
            <a:rPr lang="fr-BE" sz="1500" kern="1200" dirty="0"/>
            <a:t> </a:t>
          </a:r>
          <a:r>
            <a:rPr lang="fr-BE" sz="1500" kern="1200" dirty="0" err="1"/>
            <a:t>Research</a:t>
          </a:r>
          <a:r>
            <a:rPr lang="fr-BE" sz="1500" kern="1200" dirty="0"/>
            <a:t> Unit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Brand new facility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500" kern="1200"/>
            <a:t>Accreditated training position in Australia</a:t>
          </a:r>
          <a:endParaRPr lang="en-US" sz="1500" kern="1200"/>
        </a:p>
      </dsp:txBody>
      <dsp:txXfrm>
        <a:off x="0" y="3712310"/>
        <a:ext cx="7897091" cy="1370250"/>
      </dsp:txXfrm>
    </dsp:sp>
    <dsp:sp modelId="{B732BC3A-AE2B-4420-A752-C03EDE35C05C}">
      <dsp:nvSpPr>
        <dsp:cNvPr id="0" name=""/>
        <dsp:cNvSpPr/>
      </dsp:nvSpPr>
      <dsp:spPr>
        <a:xfrm>
          <a:off x="394854" y="3490910"/>
          <a:ext cx="5527963" cy="442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944" tIns="0" rIns="20894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/>
            <a:t>Where? </a:t>
          </a:r>
          <a:endParaRPr lang="en-US" sz="1500" kern="1200"/>
        </a:p>
      </dsp:txBody>
      <dsp:txXfrm>
        <a:off x="416470" y="3512526"/>
        <a:ext cx="5484731" cy="399568"/>
      </dsp:txXfrm>
    </dsp:sp>
    <dsp:sp modelId="{3B2306D8-3816-42C9-A08E-FC14D1560FDB}">
      <dsp:nvSpPr>
        <dsp:cNvPr id="0" name=""/>
        <dsp:cNvSpPr/>
      </dsp:nvSpPr>
      <dsp:spPr>
        <a:xfrm>
          <a:off x="0" y="5384960"/>
          <a:ext cx="7897091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2902" tIns="312420" rIns="61290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Accredited supervisors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Professor Judith Trotman – Lymphoma expert.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Professor Ilona Cunningham </a:t>
          </a:r>
        </a:p>
      </dsp:txBody>
      <dsp:txXfrm>
        <a:off x="0" y="5384960"/>
        <a:ext cx="7897091" cy="1134000"/>
      </dsp:txXfrm>
    </dsp:sp>
    <dsp:sp modelId="{07900C4D-7628-4472-9F9C-AB288ECCCDE0}">
      <dsp:nvSpPr>
        <dsp:cNvPr id="0" name=""/>
        <dsp:cNvSpPr/>
      </dsp:nvSpPr>
      <dsp:spPr>
        <a:xfrm>
          <a:off x="394854" y="5163560"/>
          <a:ext cx="5527963" cy="442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944" tIns="0" rIns="20894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Supervision</a:t>
          </a:r>
        </a:p>
      </dsp:txBody>
      <dsp:txXfrm>
        <a:off x="416470" y="5185176"/>
        <a:ext cx="5484731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CBEDE-E6F8-4976-F7FC-8C21B4DD2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87143-6A0D-F049-2751-BDF058A15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491AF-59CD-33C0-5124-3DF291AE4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52D-6A30-4FA1-929A-DDB653D4D4E0}" type="datetimeFigureOut">
              <a:rPr lang="fr-BE" smtClean="0"/>
              <a:t>14-10-22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C299B-0B28-E781-3E28-3E488CAE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8DB60-8EFF-59C7-303E-336BEF8E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2AE0-4C3D-40DE-ABFA-C62A74DF10F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229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CFBA-6A7B-5AE5-8DDC-0D09E6CB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70315-2F15-E0BF-2D97-9624122FF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24E04-66C9-380D-C30F-1E0A341C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52D-6A30-4FA1-929A-DDB653D4D4E0}" type="datetimeFigureOut">
              <a:rPr lang="fr-BE" smtClean="0"/>
              <a:t>14-10-22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CC6F4-D5D9-4005-B924-C3EC2E18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2B445-9394-5C92-A5B5-856F8950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2AE0-4C3D-40DE-ABFA-C62A74DF10F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867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EF9D8B-F982-78E0-C000-1BB9F6D80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52D57-5229-03CC-B27E-31821C5A9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C37BF-FA50-E60A-F2A9-3CE20B8D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52D-6A30-4FA1-929A-DDB653D4D4E0}" type="datetimeFigureOut">
              <a:rPr lang="fr-BE" smtClean="0"/>
              <a:t>14-10-22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E6814-6F5B-025A-2920-27A48DED2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89281-8057-C6C6-39C6-76DBD446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2AE0-4C3D-40DE-ABFA-C62A74DF10F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46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5250-D51F-2ABE-3A96-62759CD17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9FC08-6CD9-0C3A-138D-C98054ABA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33D48-C331-B199-FCC4-9A3A33ED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52D-6A30-4FA1-929A-DDB653D4D4E0}" type="datetimeFigureOut">
              <a:rPr lang="fr-BE" smtClean="0"/>
              <a:t>14-10-22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48CB8-AFB7-5EA1-130A-158F8612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1F46-7334-AE0E-D29C-4A1801D3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2AE0-4C3D-40DE-ABFA-C62A74DF10F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989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35329-6041-562E-B290-62860804C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AEC1E-B52C-8E4B-41A0-8F79DED71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9F68D-3468-60BD-3E28-945BD17A1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52D-6A30-4FA1-929A-DDB653D4D4E0}" type="datetimeFigureOut">
              <a:rPr lang="fr-BE" smtClean="0"/>
              <a:t>14-10-22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CE101-0135-53BD-4B85-A9DA5D6B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A283D-1112-C118-416E-BC9134DE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2AE0-4C3D-40DE-ABFA-C62A74DF10F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033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45C0-AE62-557F-6C09-2D774246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6122F-EA0F-BE8D-F52E-E2740612B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C9B6A-DC56-3E2C-109E-997A428AF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29C0E-578C-758E-8DA0-43D55CF3F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52D-6A30-4FA1-929A-DDB653D4D4E0}" type="datetimeFigureOut">
              <a:rPr lang="fr-BE" smtClean="0"/>
              <a:t>14-10-22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9CE6B-EE96-B1BC-844C-14F6865B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6A000-3CA0-8C0A-8010-0D08444E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2AE0-4C3D-40DE-ABFA-C62A74DF10F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800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CBBFF-6F3A-C93A-10E5-CFB47DD2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D0748-298E-2BB1-E47C-E9A66A31B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28291-F369-D970-F40B-D21E6D162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882DF-760B-334E-CE9A-E246B0B9A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A3629-EA3C-988C-22A8-F33C9E9530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2DBF3-E3F7-8CE1-AD56-39F95D4FD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52D-6A30-4FA1-929A-DDB653D4D4E0}" type="datetimeFigureOut">
              <a:rPr lang="fr-BE" smtClean="0"/>
              <a:t>14-10-22</a:t>
            </a:fld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13214B-FE66-E74A-5AD6-D81A57BF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64DA45-3507-CBC6-ECAD-667BBC8B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2AE0-4C3D-40DE-ABFA-C62A74DF10F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419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E91B-A810-9038-06B7-907C4096F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22EC1-5040-A745-D3A7-DC860066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52D-6A30-4FA1-929A-DDB653D4D4E0}" type="datetimeFigureOut">
              <a:rPr lang="fr-BE" smtClean="0"/>
              <a:t>14-10-22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1B893-00B2-2945-AEE7-4CB52FA4F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1DAA6-67F1-7D4F-2270-0A28FDD81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2AE0-4C3D-40DE-ABFA-C62A74DF10F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15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2DA7B6-BC7A-8DCF-8DB1-B9FB2B28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52D-6A30-4FA1-929A-DDB653D4D4E0}" type="datetimeFigureOut">
              <a:rPr lang="fr-BE" smtClean="0"/>
              <a:t>14-10-22</a:t>
            </a:fld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2552B-F7B7-6F32-9052-9BDDBFBA4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F3026-4AA1-AF4D-6E9D-4A25146E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2AE0-4C3D-40DE-ABFA-C62A74DF10F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50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0DCBE-866B-6087-CE2A-15B07BAD6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1CBC5-5A8C-8F2D-63EB-E2E26ACB4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37856-623A-594E-EE11-0C08F9A17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A5F39-3ABF-B1C2-FA9E-1B18CF091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52D-6A30-4FA1-929A-DDB653D4D4E0}" type="datetimeFigureOut">
              <a:rPr lang="fr-BE" smtClean="0"/>
              <a:t>14-10-22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401E0-FD2E-7D5E-FFEA-63C8FB98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09E9E-E2C6-EDCC-CA3C-E00885DE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2AE0-4C3D-40DE-ABFA-C62A74DF10F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28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59E28-6E6F-DD2C-C702-274E1EEAA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9E5FE-6921-ECB6-0527-04B64F4FF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2FC71-8A31-D4C7-5BD5-30DB9678B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6BF40-9C01-FC76-1974-A669796E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52D-6A30-4FA1-929A-DDB653D4D4E0}" type="datetimeFigureOut">
              <a:rPr lang="fr-BE" smtClean="0"/>
              <a:t>14-10-22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9FC1C-88E0-B10C-B37D-E8EC5C18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C670E-092C-E9D0-E90D-21DA2C80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2AE0-4C3D-40DE-ABFA-C62A74DF10F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066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F8AC4-8B88-5EFC-59CB-48BBDF8CF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44876-9BC5-2F4C-0047-D35585A1F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F7712-7385-A629-FBCA-27112227B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8152D-6A30-4FA1-929A-DDB653D4D4E0}" type="datetimeFigureOut">
              <a:rPr lang="fr-BE" smtClean="0"/>
              <a:t>14-10-22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2285A-7AAF-7A99-63F6-7CB6503FD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5E957-A234-FCA5-ABA7-4129050B2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32AE0-4C3D-40DE-ABFA-C62A74DF10F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044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judith.trotman@health.nsw.gov.a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26C624C-963C-4795-B05B-6565DB5A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picture containing water, sky, outdoor, ocean&#10;&#10;Description automatically generated">
            <a:extLst>
              <a:ext uri="{FF2B5EF4-FFF2-40B4-BE49-F238E27FC236}">
                <a16:creationId xmlns:a16="http://schemas.microsoft.com/office/drawing/2014/main" id="{5499CDE9-DD13-DEB7-3A31-2A5607E7E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2" r="-1" b="-1"/>
          <a:stretch/>
        </p:blipFill>
        <p:spPr>
          <a:xfrm>
            <a:off x="20" y="10"/>
            <a:ext cx="3728839" cy="4197358"/>
          </a:xfrm>
          <a:prstGeom prst="rect">
            <a:avLst/>
          </a:prstGeom>
        </p:spPr>
      </p:pic>
      <p:pic>
        <p:nvPicPr>
          <p:cNvPr id="6" name="Picture 5" descr="A body of water with boats in it and a city in the background&#10;&#10;Description automatically generated">
            <a:extLst>
              <a:ext uri="{FF2B5EF4-FFF2-40B4-BE49-F238E27FC236}">
                <a16:creationId xmlns:a16="http://schemas.microsoft.com/office/drawing/2014/main" id="{FD2A30C2-EEDD-2F4F-95DB-376DBA3CF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20" b="-2"/>
          <a:stretch/>
        </p:blipFill>
        <p:spPr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16" name="Picture 15" descr="A body of water with a city in the background&#10;&#10;Description automatically generated with low confidence">
            <a:extLst>
              <a:ext uri="{FF2B5EF4-FFF2-40B4-BE49-F238E27FC236}">
                <a16:creationId xmlns:a16="http://schemas.microsoft.com/office/drawing/2014/main" id="{D568AEF5-A7A6-1FB7-E20C-ECE912CAD7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6" r="7563"/>
          <a:stretch/>
        </p:blipFill>
        <p:spPr>
          <a:xfrm>
            <a:off x="7653541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12" name="Picture 11" descr="A group of people sitting on a hill overlooking a beach&#10;&#10;Description automatically generated with low confidence">
            <a:extLst>
              <a:ext uri="{FF2B5EF4-FFF2-40B4-BE49-F238E27FC236}">
                <a16:creationId xmlns:a16="http://schemas.microsoft.com/office/drawing/2014/main" id="{E8C1910D-71EC-B308-782A-1C80AC6E0F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4" b="1779"/>
          <a:stretch/>
        </p:blipFill>
        <p:spPr>
          <a:xfrm>
            <a:off x="20" y="4297691"/>
            <a:ext cx="6836830" cy="2560309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6F5EC-24D6-0FB5-CFDC-6D3AB6874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4807" y="4701157"/>
            <a:ext cx="5753464" cy="1471335"/>
          </a:xfrm>
        </p:spPr>
        <p:txBody>
          <a:bodyPr anchor="b">
            <a:normAutofit fontScale="90000"/>
          </a:bodyPr>
          <a:lstStyle/>
          <a:p>
            <a:pPr algn="l"/>
            <a:r>
              <a:rPr lang="fr-BE" sz="4400" dirty="0"/>
              <a:t>Grant Opportunity: </a:t>
            </a:r>
            <a:br>
              <a:rPr lang="fr-BE" sz="4400" dirty="0"/>
            </a:br>
            <a:br>
              <a:rPr lang="fr-BE" sz="4400" dirty="0"/>
            </a:br>
            <a:r>
              <a:rPr lang="fr-BE" sz="4400" dirty="0"/>
              <a:t>	a </a:t>
            </a:r>
            <a:r>
              <a:rPr lang="fr-BE" sz="4400" dirty="0" err="1"/>
              <a:t>Fellowship</a:t>
            </a:r>
            <a:r>
              <a:rPr lang="fr-BE" sz="4400" dirty="0"/>
              <a:t> in Sydney</a:t>
            </a:r>
          </a:p>
        </p:txBody>
      </p:sp>
    </p:spTree>
    <p:extLst>
      <p:ext uri="{BB962C8B-B14F-4D97-AF65-F5344CB8AC3E}">
        <p14:creationId xmlns:p14="http://schemas.microsoft.com/office/powerpoint/2010/main" val="33890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BA8E049B-CF1F-118A-18ED-3D4BAF317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4" r="1227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FC122A5-EFB7-D3DD-9BA6-8429674E00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119411"/>
              </p:ext>
            </p:extLst>
          </p:nvPr>
        </p:nvGraphicFramePr>
        <p:xfrm>
          <a:off x="4165600" y="129309"/>
          <a:ext cx="7897091" cy="6640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5DDAC0D-D47E-488B-08F8-C19F061B7D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8140" y="4574494"/>
            <a:ext cx="2927681" cy="21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1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A366754-A2F4-475B-8217-AB06F5F1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22BF2F0-5264-48F8-8780-73D64DE8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7DC5FF32-A8FD-4F1B-B8D3-3D226716C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1ADA58-32BE-A073-4FEB-052A69039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r-BE" sz="3600" b="1" dirty="0" err="1"/>
              <a:t>Research</a:t>
            </a:r>
            <a:r>
              <a:rPr lang="fr-BE" sz="3600" b="1" dirty="0"/>
              <a:t> Grant </a:t>
            </a:r>
            <a:r>
              <a:rPr lang="fr-BE" sz="3600" b="1" dirty="0" err="1"/>
              <a:t>details</a:t>
            </a:r>
            <a:endParaRPr lang="fr-BE" sz="3600" b="1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64D7FC3-187C-9060-9FC0-58CE4F1CC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36" y="1457768"/>
            <a:ext cx="7411882" cy="5078497"/>
          </a:xfrm>
        </p:spPr>
        <p:txBody>
          <a:bodyPr>
            <a:normAutofit fontScale="85000" lnSpcReduction="20000"/>
          </a:bodyPr>
          <a:lstStyle/>
          <a:p>
            <a:r>
              <a:rPr lang="fr-BE" sz="1900" b="1" dirty="0"/>
              <a:t>Partial </a:t>
            </a:r>
            <a:r>
              <a:rPr lang="fr-BE" sz="1900" b="1" dirty="0" err="1"/>
              <a:t>funding</a:t>
            </a:r>
            <a:r>
              <a:rPr lang="fr-BE" sz="1900" b="1" dirty="0"/>
              <a:t> </a:t>
            </a:r>
            <a:r>
              <a:rPr lang="fr-BE" sz="1900" dirty="0"/>
              <a:t>for 1 </a:t>
            </a:r>
            <a:r>
              <a:rPr lang="fr-BE" sz="1900" dirty="0" err="1"/>
              <a:t>trainee</a:t>
            </a:r>
            <a:r>
              <a:rPr lang="fr-BE" sz="1900" dirty="0"/>
              <a:t>/per </a:t>
            </a:r>
            <a:r>
              <a:rPr lang="fr-BE" sz="1900" dirty="0" err="1"/>
              <a:t>year</a:t>
            </a:r>
            <a:r>
              <a:rPr lang="fr-BE" sz="1900" dirty="0"/>
              <a:t> </a:t>
            </a:r>
            <a:r>
              <a:rPr lang="fr-BE" sz="1900" b="1" dirty="0"/>
              <a:t>of $30 000 AUD – must </a:t>
            </a:r>
            <a:r>
              <a:rPr lang="fr-BE" sz="1900" b="1" dirty="0" err="1"/>
              <a:t>be</a:t>
            </a:r>
            <a:r>
              <a:rPr lang="fr-BE" sz="1900" b="1" dirty="0"/>
              <a:t> </a:t>
            </a:r>
            <a:r>
              <a:rPr lang="fr-BE" sz="1900" b="1" dirty="0" err="1"/>
              <a:t>involved</a:t>
            </a:r>
            <a:r>
              <a:rPr lang="fr-BE" sz="1900" b="1" dirty="0"/>
              <a:t> in a </a:t>
            </a:r>
            <a:r>
              <a:rPr lang="fr-BE" sz="1900" b="1" dirty="0" err="1"/>
              <a:t>lymphoma</a:t>
            </a:r>
            <a:r>
              <a:rPr lang="fr-BE" sz="1900" b="1" dirty="0"/>
              <a:t> </a:t>
            </a:r>
            <a:r>
              <a:rPr lang="fr-BE" sz="1900" b="1" dirty="0" err="1"/>
              <a:t>research</a:t>
            </a:r>
            <a:r>
              <a:rPr lang="fr-BE" sz="1900" b="1" dirty="0"/>
              <a:t> </a:t>
            </a:r>
            <a:r>
              <a:rPr lang="fr-BE" sz="1900" b="1" dirty="0" err="1"/>
              <a:t>project</a:t>
            </a:r>
            <a:r>
              <a:rPr lang="fr-BE" sz="1900" b="1" dirty="0"/>
              <a:t> </a:t>
            </a:r>
          </a:p>
          <a:p>
            <a:r>
              <a:rPr lang="fr-BE" sz="1900" dirty="0"/>
              <a:t>Funds </a:t>
            </a:r>
            <a:r>
              <a:rPr lang="fr-BE" sz="1900" dirty="0" err="1"/>
              <a:t>paid</a:t>
            </a:r>
            <a:r>
              <a:rPr lang="fr-BE" sz="1900" dirty="0"/>
              <a:t> </a:t>
            </a:r>
            <a:r>
              <a:rPr lang="fr-BE" sz="1900" dirty="0" err="1"/>
              <a:t>after</a:t>
            </a:r>
            <a:r>
              <a:rPr lang="fr-BE" sz="1900" dirty="0"/>
              <a:t> </a:t>
            </a:r>
            <a:r>
              <a:rPr lang="fr-BE" sz="1900" dirty="0" err="1"/>
              <a:t>arrival</a:t>
            </a:r>
            <a:r>
              <a:rPr lang="fr-BE" sz="1900" dirty="0"/>
              <a:t> in </a:t>
            </a:r>
            <a:r>
              <a:rPr lang="fr-BE" sz="1900" dirty="0" err="1"/>
              <a:t>Australia</a:t>
            </a:r>
            <a:r>
              <a:rPr lang="fr-BE" sz="1900" dirty="0"/>
              <a:t> (</a:t>
            </a:r>
            <a:r>
              <a:rPr lang="fr-BE" sz="1900" dirty="0" err="1"/>
              <a:t>mid-way</a:t>
            </a:r>
            <a:r>
              <a:rPr lang="fr-BE" sz="1900" dirty="0"/>
              <a:t> </a:t>
            </a:r>
            <a:r>
              <a:rPr lang="fr-BE" sz="1900" dirty="0" err="1"/>
              <a:t>during</a:t>
            </a:r>
            <a:r>
              <a:rPr lang="fr-BE" sz="1900" dirty="0"/>
              <a:t> the </a:t>
            </a:r>
            <a:r>
              <a:rPr lang="fr-BE" sz="1900" dirty="0" err="1"/>
              <a:t>year</a:t>
            </a:r>
            <a:r>
              <a:rPr lang="fr-BE" sz="1900" dirty="0"/>
              <a:t> once </a:t>
            </a:r>
            <a:r>
              <a:rPr lang="fr-BE" sz="1900" dirty="0" err="1"/>
              <a:t>evidence</a:t>
            </a:r>
            <a:r>
              <a:rPr lang="fr-BE" sz="1900" dirty="0"/>
              <a:t> of </a:t>
            </a:r>
            <a:r>
              <a:rPr lang="fr-BE" sz="1900" dirty="0" err="1"/>
              <a:t>substantial</a:t>
            </a:r>
            <a:r>
              <a:rPr lang="fr-BE" sz="1900" dirty="0"/>
              <a:t> </a:t>
            </a:r>
            <a:r>
              <a:rPr lang="fr-BE" sz="1900" dirty="0" err="1"/>
              <a:t>progress</a:t>
            </a:r>
            <a:r>
              <a:rPr lang="fr-BE" sz="1900" dirty="0"/>
              <a:t> in </a:t>
            </a:r>
            <a:r>
              <a:rPr lang="fr-BE" sz="1900" dirty="0" err="1"/>
              <a:t>research</a:t>
            </a:r>
            <a:r>
              <a:rPr lang="fr-BE" sz="1900" dirty="0"/>
              <a:t> or audit </a:t>
            </a:r>
            <a:r>
              <a:rPr lang="fr-BE" sz="1900" dirty="0" err="1"/>
              <a:t>project</a:t>
            </a:r>
            <a:r>
              <a:rPr lang="fr-BE" sz="1900" dirty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b="1" u="sng" dirty="0" err="1"/>
              <a:t>Additional</a:t>
            </a:r>
            <a:r>
              <a:rPr lang="fr-BE" sz="1900" b="1" u="sng" dirty="0"/>
              <a:t> </a:t>
            </a:r>
            <a:r>
              <a:rPr lang="fr-BE" sz="1900" b="1" u="sng" dirty="0" err="1"/>
              <a:t>funding</a:t>
            </a:r>
            <a:r>
              <a:rPr lang="fr-BE" sz="1900" b="1" u="sng" dirty="0"/>
              <a:t> </a:t>
            </a:r>
            <a:r>
              <a:rPr lang="fr-BE" sz="1900" b="1" u="sng" dirty="0" err="1"/>
              <a:t>from</a:t>
            </a:r>
            <a:r>
              <a:rPr lang="fr-BE" sz="1900" b="1" u="sng" dirty="0"/>
              <a:t> </a:t>
            </a:r>
            <a:r>
              <a:rPr lang="fr-BE" sz="1900" b="1" u="sng" dirty="0" err="1"/>
              <a:t>Belgium</a:t>
            </a:r>
            <a:r>
              <a:rPr lang="fr-BE" sz="1900" b="1" u="sng" dirty="0"/>
              <a:t> </a:t>
            </a:r>
            <a:r>
              <a:rPr lang="fr-BE" sz="1900" b="1" u="sng" dirty="0" err="1"/>
              <a:t>mandatory</a:t>
            </a:r>
            <a:endParaRPr lang="fr-BE" sz="1900" b="1" u="sng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/>
              <a:t>Proof of  </a:t>
            </a:r>
            <a:r>
              <a:rPr lang="fr-BE" sz="1900" dirty="0" err="1"/>
              <a:t>financial</a:t>
            </a:r>
            <a:r>
              <a:rPr lang="fr-BE" sz="1900" dirty="0"/>
              <a:t> </a:t>
            </a:r>
            <a:r>
              <a:rPr lang="fr-BE" sz="1900" dirty="0" err="1"/>
              <a:t>autonomy</a:t>
            </a:r>
            <a:r>
              <a:rPr lang="fr-BE" sz="1900" dirty="0"/>
              <a:t> </a:t>
            </a:r>
            <a:r>
              <a:rPr lang="fr-BE" sz="1900" dirty="0" err="1"/>
              <a:t>also</a:t>
            </a:r>
            <a:r>
              <a:rPr lang="fr-BE" sz="1900" dirty="0"/>
              <a:t> </a:t>
            </a:r>
            <a:r>
              <a:rPr lang="fr-BE" sz="1900" dirty="0" err="1"/>
              <a:t>mandatory</a:t>
            </a:r>
            <a:r>
              <a:rPr lang="fr-BE" sz="1900" dirty="0"/>
              <a:t> for </a:t>
            </a:r>
            <a:r>
              <a:rPr lang="fr-BE" sz="1900" dirty="0" err="1"/>
              <a:t>Working</a:t>
            </a:r>
            <a:r>
              <a:rPr lang="fr-BE" sz="1900" dirty="0"/>
              <a:t> VISA application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 err="1"/>
              <a:t>Cost</a:t>
            </a:r>
            <a:r>
              <a:rPr lang="fr-BE" sz="1900" dirty="0"/>
              <a:t> of living one </a:t>
            </a:r>
            <a:r>
              <a:rPr lang="fr-BE" sz="1900" dirty="0" err="1"/>
              <a:t>year</a:t>
            </a:r>
            <a:r>
              <a:rPr lang="fr-BE" sz="1900" dirty="0"/>
              <a:t> in </a:t>
            </a:r>
            <a:r>
              <a:rPr lang="fr-BE" sz="1900" dirty="0" err="1"/>
              <a:t>Australia</a:t>
            </a:r>
            <a:r>
              <a:rPr lang="fr-BE" sz="1900" dirty="0"/>
              <a:t>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BE" sz="1900" dirty="0"/>
              <a:t>35 000 AUD for 1 ( about 23 000 euros)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BE" sz="1900" dirty="0"/>
              <a:t>50 000 AUD for 2  ( about 35 000 euros)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 err="1"/>
              <a:t>Cost</a:t>
            </a:r>
            <a:r>
              <a:rPr lang="fr-BE" sz="1900" dirty="0"/>
              <a:t> of application: about 2500 euros in 2020.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/>
              <a:t>Process </a:t>
            </a:r>
            <a:r>
              <a:rPr lang="fr-BE" sz="1900" dirty="0" err="1"/>
              <a:t>takes</a:t>
            </a:r>
            <a:r>
              <a:rPr lang="fr-BE" sz="1900" dirty="0"/>
              <a:t> about </a:t>
            </a:r>
            <a:r>
              <a:rPr lang="fr-BE" sz="1900" b="1" dirty="0"/>
              <a:t>6 - 8 </a:t>
            </a:r>
            <a:r>
              <a:rPr lang="fr-BE" sz="1900" b="1" dirty="0" err="1"/>
              <a:t>months</a:t>
            </a:r>
            <a:r>
              <a:rPr lang="fr-BE" sz="1900" b="1" dirty="0"/>
              <a:t> </a:t>
            </a:r>
            <a:r>
              <a:rPr lang="fr-BE" sz="1900" dirty="0"/>
              <a:t>– </a:t>
            </a:r>
            <a:r>
              <a:rPr lang="fr-BE" sz="1900" dirty="0" err="1"/>
              <a:t>Helped</a:t>
            </a:r>
            <a:r>
              <a:rPr lang="fr-BE" sz="1900" dirty="0"/>
              <a:t> by Concord Hospital MADU </a:t>
            </a:r>
            <a:r>
              <a:rPr lang="fr-BE" sz="1900" dirty="0" err="1"/>
              <a:t>Department</a:t>
            </a:r>
            <a:r>
              <a:rPr lang="fr-BE" sz="1900" dirty="0"/>
              <a:t> for </a:t>
            </a:r>
            <a:r>
              <a:rPr lang="fr-BE" sz="1900" dirty="0" err="1"/>
              <a:t>each</a:t>
            </a:r>
            <a:r>
              <a:rPr lang="fr-BE" sz="1900" dirty="0"/>
              <a:t> </a:t>
            </a:r>
            <a:r>
              <a:rPr lang="fr-BE" sz="1900" dirty="0" err="1"/>
              <a:t>step</a:t>
            </a:r>
            <a:endParaRPr lang="fr-BE" sz="1900" dirty="0"/>
          </a:p>
          <a:p>
            <a:r>
              <a:rPr lang="fr-BE" sz="1900" dirty="0"/>
              <a:t>English </a:t>
            </a:r>
            <a:r>
              <a:rPr lang="fr-BE" sz="1900" dirty="0" err="1"/>
              <a:t>requirements</a:t>
            </a:r>
            <a:r>
              <a:rPr lang="fr-BE" sz="1900" dirty="0"/>
              <a:t>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/>
              <a:t>IELTS/TOEFL/OET </a:t>
            </a:r>
            <a:r>
              <a:rPr lang="fr-BE" sz="1900" dirty="0" err="1"/>
              <a:t>passed</a:t>
            </a:r>
            <a:r>
              <a:rPr lang="fr-BE" sz="1900" dirty="0"/>
              <a:t> </a:t>
            </a:r>
            <a:r>
              <a:rPr lang="fr-BE" sz="1900" dirty="0" err="1"/>
              <a:t>within</a:t>
            </a:r>
            <a:r>
              <a:rPr lang="fr-BE" sz="1900" dirty="0"/>
              <a:t> 6 </a:t>
            </a:r>
            <a:r>
              <a:rPr lang="fr-BE" sz="1900" dirty="0" err="1"/>
              <a:t>months</a:t>
            </a:r>
            <a:r>
              <a:rPr lang="fr-BE" sz="1900" dirty="0"/>
              <a:t> </a:t>
            </a:r>
            <a:r>
              <a:rPr lang="fr-BE" sz="1900" dirty="0" err="1"/>
              <a:t>prior</a:t>
            </a:r>
            <a:r>
              <a:rPr lang="fr-BE" sz="1900" dirty="0"/>
              <a:t> to AHPRA application.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/>
              <a:t>High score </a:t>
            </a:r>
            <a:r>
              <a:rPr lang="fr-BE" sz="1900" dirty="0" err="1"/>
              <a:t>requested</a:t>
            </a:r>
            <a:r>
              <a:rPr lang="fr-BE" sz="1900" dirty="0"/>
              <a:t>: </a:t>
            </a:r>
            <a:r>
              <a:rPr lang="fr-BE" sz="1900" dirty="0" err="1"/>
              <a:t>e.g</a:t>
            </a:r>
            <a:r>
              <a:rPr lang="fr-BE" sz="1900" dirty="0"/>
              <a:t> 7/9 in </a:t>
            </a:r>
            <a:r>
              <a:rPr lang="fr-BE" sz="1900" dirty="0" err="1"/>
              <a:t>each</a:t>
            </a:r>
            <a:r>
              <a:rPr lang="fr-BE" sz="1900" dirty="0"/>
              <a:t> section and 7/9 on </a:t>
            </a:r>
            <a:r>
              <a:rPr lang="fr-BE" sz="1900" dirty="0" err="1"/>
              <a:t>average</a:t>
            </a:r>
            <a:r>
              <a:rPr lang="fr-BE" sz="1900" dirty="0"/>
              <a:t>- </a:t>
            </a:r>
            <a:r>
              <a:rPr lang="fr-BE" sz="1900" dirty="0" err="1"/>
              <a:t>with</a:t>
            </a:r>
            <a:r>
              <a:rPr lang="fr-BE" sz="1900" dirty="0"/>
              <a:t> </a:t>
            </a:r>
            <a:r>
              <a:rPr lang="fr-BE" sz="1900" dirty="0" err="1"/>
              <a:t>only</a:t>
            </a:r>
            <a:r>
              <a:rPr lang="fr-BE" sz="1900" dirty="0"/>
              <a:t> 2 </a:t>
            </a:r>
            <a:r>
              <a:rPr lang="fr-BE" sz="1900" dirty="0" err="1"/>
              <a:t>attempts</a:t>
            </a:r>
            <a:r>
              <a:rPr lang="fr-BE" sz="1900" dirty="0"/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/>
              <a:t>Interview </a:t>
            </a:r>
            <a:r>
              <a:rPr lang="fr-BE" sz="1900" dirty="0" err="1"/>
              <a:t>will</a:t>
            </a:r>
            <a:r>
              <a:rPr lang="fr-BE" sz="1900" dirty="0"/>
              <a:t> </a:t>
            </a:r>
            <a:r>
              <a:rPr lang="fr-BE" sz="1900" dirty="0" err="1"/>
              <a:t>be</a:t>
            </a:r>
            <a:r>
              <a:rPr lang="fr-BE" sz="1900" dirty="0"/>
              <a:t> </a:t>
            </a:r>
            <a:r>
              <a:rPr lang="fr-BE" sz="1900" dirty="0" err="1"/>
              <a:t>organised</a:t>
            </a:r>
            <a:r>
              <a:rPr lang="fr-BE" sz="1900" dirty="0"/>
              <a:t> to </a:t>
            </a:r>
            <a:r>
              <a:rPr lang="fr-BE" sz="1900" dirty="0" err="1"/>
              <a:t>assess</a:t>
            </a:r>
            <a:r>
              <a:rPr lang="fr-BE" sz="1900" dirty="0"/>
              <a:t> English </a:t>
            </a:r>
            <a:r>
              <a:rPr lang="fr-BE" sz="1900" dirty="0" err="1"/>
              <a:t>level</a:t>
            </a:r>
            <a:r>
              <a:rPr lang="fr-BE" sz="1900" dirty="0"/>
              <a:t> </a:t>
            </a:r>
            <a:r>
              <a:rPr lang="fr-BE" sz="1900" dirty="0" err="1"/>
              <a:t>during</a:t>
            </a:r>
            <a:r>
              <a:rPr lang="fr-BE" sz="1900" dirty="0"/>
              <a:t> </a:t>
            </a:r>
            <a:r>
              <a:rPr lang="fr-BE" sz="1900" dirty="0" err="1"/>
              <a:t>selection</a:t>
            </a:r>
            <a:r>
              <a:rPr lang="fr-BE" sz="1900" dirty="0"/>
              <a:t> process</a:t>
            </a:r>
          </a:p>
          <a:p>
            <a:r>
              <a:rPr lang="fr-BE" sz="1900" dirty="0"/>
              <a:t>Position </a:t>
            </a:r>
            <a:r>
              <a:rPr lang="fr-BE" sz="1900" dirty="0" err="1"/>
              <a:t>could</a:t>
            </a:r>
            <a:r>
              <a:rPr lang="fr-BE" sz="1900" dirty="0"/>
              <a:t> start </a:t>
            </a:r>
            <a:r>
              <a:rPr lang="fr-BE" sz="1900" dirty="0" err="1"/>
              <a:t>either</a:t>
            </a:r>
            <a:r>
              <a:rPr lang="fr-BE" sz="1900" dirty="0"/>
              <a:t> in </a:t>
            </a:r>
            <a:r>
              <a:rPr lang="fr-BE" sz="1900" dirty="0" err="1"/>
              <a:t>October</a:t>
            </a:r>
            <a:r>
              <a:rPr lang="fr-BE" sz="1900" dirty="0"/>
              <a:t> or March to match </a:t>
            </a:r>
            <a:r>
              <a:rPr lang="fr-BE" sz="1900" dirty="0" err="1"/>
              <a:t>Belgium</a:t>
            </a:r>
            <a:r>
              <a:rPr lang="fr-BE" sz="1900" dirty="0"/>
              <a:t> training </a:t>
            </a:r>
            <a:r>
              <a:rPr lang="fr-BE" sz="1900" dirty="0" err="1"/>
              <a:t>schedule</a:t>
            </a:r>
            <a:r>
              <a:rPr lang="fr-BE" sz="1900" dirty="0"/>
              <a:t> </a:t>
            </a:r>
            <a:r>
              <a:rPr lang="fr-BE" sz="1900" dirty="0">
                <a:sym typeface="Wingdings" panose="05000000000000000000" pitchFamily="2" charset="2"/>
              </a:rPr>
              <a:t>  </a:t>
            </a:r>
            <a:r>
              <a:rPr lang="fr-BE" sz="1900" dirty="0" err="1">
                <a:sym typeface="Wingdings" panose="05000000000000000000" pitchFamily="2" charset="2"/>
              </a:rPr>
              <a:t>October</a:t>
            </a:r>
            <a:r>
              <a:rPr lang="fr-BE" sz="1900" dirty="0">
                <a:sym typeface="Wingdings" panose="05000000000000000000" pitchFamily="2" charset="2"/>
              </a:rPr>
              <a:t>/</a:t>
            </a:r>
            <a:r>
              <a:rPr lang="fr-BE" sz="1900" dirty="0" err="1">
                <a:sym typeface="Wingdings" panose="05000000000000000000" pitchFamily="2" charset="2"/>
              </a:rPr>
              <a:t>November</a:t>
            </a:r>
            <a:r>
              <a:rPr lang="fr-BE" sz="1900" dirty="0">
                <a:sym typeface="Wingdings" panose="05000000000000000000" pitchFamily="2" charset="2"/>
              </a:rPr>
              <a:t> 2023</a:t>
            </a:r>
          </a:p>
          <a:p>
            <a:pPr marL="0" indent="0">
              <a:buNone/>
            </a:pPr>
            <a:r>
              <a:rPr lang="fr-BE" sz="1900" dirty="0">
                <a:sym typeface="Wingdings" panose="05000000000000000000" pitchFamily="2" charset="2"/>
              </a:rPr>
              <a:t> </a:t>
            </a:r>
            <a:endParaRPr lang="fr-BE" sz="1900" dirty="0"/>
          </a:p>
          <a:p>
            <a:pPr marL="0" indent="0">
              <a:buNone/>
            </a:pPr>
            <a:endParaRPr lang="fr-BE" sz="17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ground, outdoor, mammal, dirt&#10;&#10;Description automatically generated">
            <a:extLst>
              <a:ext uri="{FF2B5EF4-FFF2-40B4-BE49-F238E27FC236}">
                <a16:creationId xmlns:a16="http://schemas.microsoft.com/office/drawing/2014/main" id="{2E105ACF-6AF7-0F73-FD4A-2F9D6F97B9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r="14646"/>
          <a:stretch/>
        </p:blipFill>
        <p:spPr>
          <a:xfrm>
            <a:off x="8132318" y="1782981"/>
            <a:ext cx="3416214" cy="35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7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D5C01-A03D-A7DD-178C-9D3C4A7FF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080551"/>
            <a:ext cx="11341532" cy="3477266"/>
          </a:xfrm>
        </p:spPr>
        <p:txBody>
          <a:bodyPr anchor="ctr">
            <a:normAutofit fontScale="9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br>
              <a:rPr lang="fr-BE" sz="2300" b="1" u="sng" dirty="0">
                <a:latin typeface="+mn-lt"/>
              </a:rPr>
            </a:br>
            <a:br>
              <a:rPr lang="fr-BE" sz="2300" b="1" u="sng" dirty="0">
                <a:latin typeface="+mn-lt"/>
              </a:rPr>
            </a:br>
            <a:r>
              <a:rPr lang="fr-BE" sz="2300" b="1" u="sng" dirty="0">
                <a:latin typeface="+mn-lt"/>
              </a:rPr>
              <a:t>If </a:t>
            </a:r>
            <a:r>
              <a:rPr lang="fr-BE" sz="2300" b="1" u="sng" dirty="0" err="1">
                <a:latin typeface="+mn-lt"/>
              </a:rPr>
              <a:t>interested</a:t>
            </a:r>
            <a:r>
              <a:rPr lang="fr-BE" sz="2300" b="1" u="sng" dirty="0">
                <a:latin typeface="+mn-lt"/>
              </a:rPr>
              <a:t> for </a:t>
            </a:r>
            <a:r>
              <a:rPr lang="fr-BE" sz="2300" b="1" u="sng" dirty="0" err="1">
                <a:latin typeface="+mn-lt"/>
              </a:rPr>
              <a:t>October</a:t>
            </a:r>
            <a:r>
              <a:rPr lang="fr-BE" sz="2300" b="1" u="sng" dirty="0">
                <a:latin typeface="+mn-lt"/>
              </a:rPr>
              <a:t>/</a:t>
            </a:r>
            <a:r>
              <a:rPr lang="fr-BE" sz="2300" b="1" u="sng" dirty="0" err="1">
                <a:latin typeface="+mn-lt"/>
              </a:rPr>
              <a:t>November</a:t>
            </a:r>
            <a:r>
              <a:rPr lang="fr-BE" sz="2300" b="1" u="sng" dirty="0">
                <a:latin typeface="+mn-lt"/>
              </a:rPr>
              <a:t> 2023: </a:t>
            </a:r>
            <a:br>
              <a:rPr lang="fr-BE" sz="2300" dirty="0">
                <a:latin typeface="+mn-lt"/>
              </a:rPr>
            </a:br>
            <a:r>
              <a:rPr lang="fr-BE" sz="2300" dirty="0">
                <a:latin typeface="+mn-lt"/>
              </a:rPr>
              <a:t>1. CV / </a:t>
            </a:r>
            <a:r>
              <a:rPr lang="fr-BE" sz="2300" dirty="0" err="1">
                <a:latin typeface="+mn-lt"/>
              </a:rPr>
              <a:t>resume</a:t>
            </a:r>
            <a:br>
              <a:rPr lang="fr-BE" sz="2300" dirty="0">
                <a:latin typeface="+mn-lt"/>
              </a:rPr>
            </a:br>
            <a:r>
              <a:rPr lang="fr-BE" sz="2300" dirty="0">
                <a:latin typeface="+mn-lt"/>
              </a:rPr>
              <a:t>2. </a:t>
            </a:r>
            <a:r>
              <a:rPr lang="fr-BE" sz="2300" dirty="0" err="1">
                <a:latin typeface="+mn-lt"/>
              </a:rPr>
              <a:t>Written</a:t>
            </a:r>
            <a:r>
              <a:rPr lang="fr-BE" sz="2300" dirty="0">
                <a:latin typeface="+mn-lt"/>
              </a:rPr>
              <a:t> </a:t>
            </a:r>
            <a:r>
              <a:rPr lang="fr-BE" sz="2300" dirty="0" err="1">
                <a:latin typeface="+mn-lt"/>
              </a:rPr>
              <a:t>letter</a:t>
            </a:r>
            <a:r>
              <a:rPr lang="fr-BE" sz="2300" dirty="0">
                <a:latin typeface="+mn-lt"/>
              </a:rPr>
              <a:t> of application</a:t>
            </a:r>
            <a:br>
              <a:rPr lang="fr-BE" sz="2300" dirty="0">
                <a:latin typeface="+mn-lt"/>
              </a:rPr>
            </a:br>
            <a:r>
              <a:rPr lang="fr-BE" sz="2300" dirty="0">
                <a:latin typeface="+mn-lt"/>
              </a:rPr>
              <a:t>3. Name of 2 </a:t>
            </a:r>
            <a:r>
              <a:rPr lang="fr-BE" sz="2300" dirty="0" err="1">
                <a:latin typeface="+mn-lt"/>
              </a:rPr>
              <a:t>referrees</a:t>
            </a:r>
            <a:r>
              <a:rPr lang="fr-BE" sz="2300" dirty="0">
                <a:latin typeface="+mn-lt"/>
              </a:rPr>
              <a:t> (+ email </a:t>
            </a:r>
            <a:r>
              <a:rPr lang="fr-BE" sz="2300" dirty="0" err="1">
                <a:latin typeface="+mn-lt"/>
              </a:rPr>
              <a:t>addresses</a:t>
            </a:r>
            <a:r>
              <a:rPr lang="fr-BE" sz="2300" dirty="0">
                <a:latin typeface="+mn-lt"/>
              </a:rPr>
              <a:t>), one must </a:t>
            </a:r>
            <a:r>
              <a:rPr lang="fr-BE" sz="2300" dirty="0" err="1">
                <a:latin typeface="+mn-lt"/>
              </a:rPr>
              <a:t>be</a:t>
            </a:r>
            <a:r>
              <a:rPr lang="fr-BE" sz="2300" dirty="0">
                <a:latin typeface="+mn-lt"/>
              </a:rPr>
              <a:t> a </a:t>
            </a:r>
            <a:r>
              <a:rPr lang="fr-BE" sz="2300" dirty="0" err="1">
                <a:latin typeface="+mn-lt"/>
              </a:rPr>
              <a:t>supervisor</a:t>
            </a:r>
            <a:r>
              <a:rPr lang="fr-BE" sz="2300" dirty="0">
                <a:latin typeface="+mn-lt"/>
              </a:rPr>
              <a:t> </a:t>
            </a:r>
            <a:br>
              <a:rPr lang="fr-BE" sz="2300" dirty="0">
                <a:latin typeface="+mn-lt"/>
              </a:rPr>
            </a:br>
            <a:r>
              <a:rPr lang="fr-BE" sz="2300" dirty="0">
                <a:latin typeface="+mn-lt"/>
              </a:rPr>
              <a:t>	</a:t>
            </a:r>
            <a:r>
              <a:rPr lang="fr-BE" sz="23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fr-BE" sz="2300" dirty="0" err="1">
                <a:latin typeface="+mn-lt"/>
              </a:rPr>
              <a:t>who</a:t>
            </a:r>
            <a:r>
              <a:rPr lang="fr-BE" sz="2300" dirty="0">
                <a:latin typeface="+mn-lt"/>
              </a:rPr>
              <a:t> can </a:t>
            </a:r>
            <a:r>
              <a:rPr lang="fr-BE" sz="2300" dirty="0" err="1">
                <a:latin typeface="+mn-lt"/>
              </a:rPr>
              <a:t>provide</a:t>
            </a:r>
            <a:r>
              <a:rPr lang="fr-BE" sz="2300" dirty="0">
                <a:latin typeface="+mn-lt"/>
              </a:rPr>
              <a:t> a </a:t>
            </a:r>
            <a:r>
              <a:rPr lang="fr-BE" sz="2300" dirty="0" err="1">
                <a:latin typeface="+mn-lt"/>
              </a:rPr>
              <a:t>letter</a:t>
            </a:r>
            <a:r>
              <a:rPr lang="fr-BE" sz="2300" dirty="0">
                <a:latin typeface="+mn-lt"/>
              </a:rPr>
              <a:t> of recommandation. </a:t>
            </a:r>
            <a:br>
              <a:rPr lang="fr-BE" sz="2300" dirty="0">
                <a:latin typeface="+mn-lt"/>
              </a:rPr>
            </a:br>
            <a:br>
              <a:rPr lang="fr-BE" sz="2300" dirty="0">
                <a:latin typeface="+mn-lt"/>
              </a:rPr>
            </a:br>
            <a:r>
              <a:rPr lang="fr-BE" sz="2300" b="1" dirty="0">
                <a:latin typeface="+mn-lt"/>
                <a:sym typeface="Wingdings" panose="05000000000000000000" pitchFamily="2" charset="2"/>
              </a:rPr>
              <a:t></a:t>
            </a:r>
            <a:r>
              <a:rPr lang="fr-BE" sz="2300" b="1" dirty="0">
                <a:latin typeface="+mn-lt"/>
              </a:rPr>
              <a:t> SEND TO : </a:t>
            </a:r>
            <a:r>
              <a:rPr lang="fr-BE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judith.trotman@health.nsw.gov.au</a:t>
            </a:r>
            <a:r>
              <a:rPr lang="fr-BE" sz="2400" b="1" dirty="0"/>
              <a:t> </a:t>
            </a:r>
            <a:br>
              <a:rPr lang="fr-BE" sz="2400" b="1" dirty="0"/>
            </a:br>
            <a:r>
              <a:rPr lang="fr-BE" sz="2400" b="1" dirty="0"/>
              <a:t>+ Pr Marc André (CHU </a:t>
            </a:r>
            <a:r>
              <a:rPr lang="fr-BE" sz="2400" b="1" dirty="0" err="1"/>
              <a:t>Godinne</a:t>
            </a:r>
            <a:r>
              <a:rPr lang="fr-BE" sz="2400" b="1" dirty="0"/>
              <a:t>) in copy </a:t>
            </a:r>
            <a:r>
              <a:rPr lang="fr-BE" sz="2400" b="1" u="sng" dirty="0"/>
              <a:t>marc.andre@chuuclnamur.uclouvain.be</a:t>
            </a:r>
            <a:br>
              <a:rPr lang="fr-BE" sz="2400" b="1" u="sng" dirty="0"/>
            </a:br>
            <a:r>
              <a:rPr lang="fr-BE" sz="2400" b="1" dirty="0">
                <a:sym typeface="Wingdings" panose="05000000000000000000" pitchFamily="2" charset="2"/>
              </a:rPr>
              <a:t> </a:t>
            </a:r>
            <a:r>
              <a:rPr lang="fr-BE" sz="2400" b="1" dirty="0">
                <a:solidFill>
                  <a:srgbClr val="FF0000"/>
                </a:solidFill>
                <a:latin typeface="+mn-lt"/>
              </a:rPr>
              <a:t>!! </a:t>
            </a:r>
            <a:r>
              <a:rPr lang="fr-BE" sz="2400" b="1" dirty="0" err="1">
                <a:solidFill>
                  <a:srgbClr val="FF0000"/>
                </a:solidFill>
                <a:latin typeface="+mn-lt"/>
              </a:rPr>
              <a:t>Before</a:t>
            </a:r>
            <a:r>
              <a:rPr lang="fr-BE" sz="2400" b="1" dirty="0">
                <a:solidFill>
                  <a:srgbClr val="FF0000"/>
                </a:solidFill>
                <a:latin typeface="+mn-lt"/>
              </a:rPr>
              <a:t> 15/12/2022</a:t>
            </a:r>
            <a:br>
              <a:rPr lang="fr-BE" sz="2400" b="1" dirty="0">
                <a:solidFill>
                  <a:srgbClr val="FF0000"/>
                </a:solidFill>
                <a:latin typeface="+mn-lt"/>
              </a:rPr>
            </a:br>
            <a:r>
              <a:rPr lang="fr-BE" sz="2400" dirty="0">
                <a:latin typeface="+mn-lt"/>
                <a:sym typeface="Wingdings" panose="05000000000000000000" pitchFamily="2" charset="2"/>
              </a:rPr>
              <a:t> Interview </a:t>
            </a:r>
            <a:r>
              <a:rPr lang="fr-BE" sz="2400" dirty="0" err="1">
                <a:latin typeface="+mn-lt"/>
                <a:sym typeface="Wingdings" panose="05000000000000000000" pitchFamily="2" charset="2"/>
              </a:rPr>
              <a:t>will</a:t>
            </a:r>
            <a:r>
              <a:rPr lang="fr-BE" sz="2400" dirty="0">
                <a:latin typeface="+mn-lt"/>
                <a:sym typeface="Wingdings" panose="05000000000000000000" pitchFamily="2" charset="2"/>
              </a:rPr>
              <a:t> </a:t>
            </a:r>
            <a:r>
              <a:rPr lang="fr-BE" sz="2400" dirty="0" err="1">
                <a:latin typeface="+mn-lt"/>
                <a:sym typeface="Wingdings" panose="05000000000000000000" pitchFamily="2" charset="2"/>
              </a:rPr>
              <a:t>be</a:t>
            </a:r>
            <a:r>
              <a:rPr lang="fr-BE" sz="2400" dirty="0">
                <a:latin typeface="+mn-lt"/>
                <a:sym typeface="Wingdings" panose="05000000000000000000" pitchFamily="2" charset="2"/>
              </a:rPr>
              <a:t> </a:t>
            </a:r>
            <a:r>
              <a:rPr lang="fr-BE" sz="2400" dirty="0" err="1">
                <a:latin typeface="+mn-lt"/>
                <a:sym typeface="Wingdings" panose="05000000000000000000" pitchFamily="2" charset="2"/>
              </a:rPr>
              <a:t>organised</a:t>
            </a:r>
            <a:r>
              <a:rPr lang="fr-BE" sz="2400" dirty="0">
                <a:latin typeface="+mn-lt"/>
                <a:sym typeface="Wingdings" panose="05000000000000000000" pitchFamily="2" charset="2"/>
              </a:rPr>
              <a:t> in Jan 2023 (Pr Trotman and Pr André). </a:t>
            </a:r>
            <a:br>
              <a:rPr lang="fr-BE" sz="2400" dirty="0">
                <a:latin typeface="+mn-lt"/>
                <a:sym typeface="Wingdings" panose="05000000000000000000" pitchFamily="2" charset="2"/>
              </a:rPr>
            </a:br>
            <a:r>
              <a:rPr lang="fr-BE" sz="2400" dirty="0">
                <a:latin typeface="+mn-lt"/>
                <a:sym typeface="Wingdings" panose="05000000000000000000" pitchFamily="2" charset="2"/>
              </a:rPr>
              <a:t> </a:t>
            </a:r>
            <a:r>
              <a:rPr lang="fr-BE" sz="2400" dirty="0" err="1">
                <a:latin typeface="+mn-lt"/>
                <a:sym typeface="Wingdings" panose="05000000000000000000" pitchFamily="2" charset="2"/>
              </a:rPr>
              <a:t>Selection</a:t>
            </a:r>
            <a:r>
              <a:rPr lang="fr-BE" sz="2400" dirty="0">
                <a:latin typeface="+mn-lt"/>
                <a:sym typeface="Wingdings" panose="05000000000000000000" pitchFamily="2" charset="2"/>
              </a:rPr>
              <a:t> </a:t>
            </a:r>
            <a:r>
              <a:rPr lang="fr-BE" sz="2400" dirty="0" err="1">
                <a:latin typeface="+mn-lt"/>
                <a:sym typeface="Wingdings" panose="05000000000000000000" pitchFamily="2" charset="2"/>
              </a:rPr>
              <a:t>will</a:t>
            </a:r>
            <a:r>
              <a:rPr lang="fr-BE" sz="2400" dirty="0">
                <a:latin typeface="+mn-lt"/>
                <a:sym typeface="Wingdings" panose="05000000000000000000" pitchFamily="2" charset="2"/>
              </a:rPr>
              <a:t> </a:t>
            </a:r>
            <a:r>
              <a:rPr lang="fr-BE" sz="2400" dirty="0" err="1">
                <a:latin typeface="+mn-lt"/>
                <a:sym typeface="Wingdings" panose="05000000000000000000" pitchFamily="2" charset="2"/>
              </a:rPr>
              <a:t>be</a:t>
            </a:r>
            <a:r>
              <a:rPr lang="fr-BE" sz="2400" dirty="0">
                <a:latin typeface="+mn-lt"/>
                <a:sym typeface="Wingdings" panose="05000000000000000000" pitchFamily="2" charset="2"/>
              </a:rPr>
              <a:t> made by </a:t>
            </a:r>
            <a:r>
              <a:rPr lang="fr-BE" sz="2400" dirty="0" err="1">
                <a:latin typeface="+mn-lt"/>
                <a:sym typeface="Wingdings" panose="05000000000000000000" pitchFamily="2" charset="2"/>
              </a:rPr>
              <a:t>mid-Feb</a:t>
            </a:r>
            <a:r>
              <a:rPr lang="fr-BE" sz="2400" dirty="0">
                <a:latin typeface="+mn-lt"/>
                <a:sym typeface="Wingdings" panose="05000000000000000000" pitchFamily="2" charset="2"/>
              </a:rPr>
              <a:t> 2023.</a:t>
            </a:r>
            <a:br>
              <a:rPr lang="fr-BE" sz="2400" b="1" dirty="0"/>
            </a:br>
            <a:br>
              <a:rPr lang="fr-BE" sz="2400" b="1" dirty="0"/>
            </a:br>
            <a:r>
              <a:rPr lang="fr-BE" sz="2400" b="1" dirty="0"/>
              <a:t>- For </a:t>
            </a:r>
            <a:r>
              <a:rPr lang="fr-BE" sz="2400" b="1" dirty="0" err="1"/>
              <a:t>any</a:t>
            </a:r>
            <a:r>
              <a:rPr lang="fr-BE" sz="2400" b="1" dirty="0"/>
              <a:t> questions </a:t>
            </a:r>
            <a:r>
              <a:rPr lang="fr-BE" sz="2400" b="1" dirty="0" err="1"/>
              <a:t>regarding</a:t>
            </a:r>
            <a:r>
              <a:rPr lang="fr-BE" sz="2400" b="1" dirty="0"/>
              <a:t> process/training/</a:t>
            </a:r>
            <a:r>
              <a:rPr lang="fr-BE" sz="2400" b="1" dirty="0" err="1"/>
              <a:t>experience</a:t>
            </a:r>
            <a:r>
              <a:rPr lang="fr-BE" sz="2400" b="1" dirty="0"/>
              <a:t>: </a:t>
            </a:r>
            <a:r>
              <a:rPr lang="fr-BE" sz="2400" b="1" u="sng" dirty="0"/>
              <a:t>raedemaekerjuliette@gmail.com</a:t>
            </a:r>
            <a:br>
              <a:rPr lang="fr-BE" sz="2300" b="1" dirty="0">
                <a:solidFill>
                  <a:srgbClr val="FF0000"/>
                </a:solidFill>
                <a:latin typeface="+mn-lt"/>
              </a:rPr>
            </a:br>
            <a:br>
              <a:rPr lang="fr-BE" sz="2300" b="1" dirty="0">
                <a:solidFill>
                  <a:srgbClr val="FF0000"/>
                </a:solidFill>
                <a:latin typeface="+mn-lt"/>
              </a:rPr>
            </a:br>
            <a:br>
              <a:rPr lang="fr-BE" sz="2300" b="1" dirty="0">
                <a:solidFill>
                  <a:srgbClr val="FF0000"/>
                </a:solidFill>
                <a:latin typeface="+mn-lt"/>
              </a:rPr>
            </a:br>
            <a:endParaRPr lang="fr-BE" sz="2300" dirty="0"/>
          </a:p>
        </p:txBody>
      </p:sp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CFA9045A-02DC-E34A-DC8D-9F5BEF836D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r="16722"/>
          <a:stretch/>
        </p:blipFill>
        <p:spPr>
          <a:xfrm>
            <a:off x="20" y="11"/>
            <a:ext cx="12191980" cy="278475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8005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Widescreen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Grant Opportunity:    a Fellowship in Sydney</vt:lpstr>
      <vt:lpstr>PowerPoint Presentation</vt:lpstr>
      <vt:lpstr>Research Grant details</vt:lpstr>
      <vt:lpstr>  If interested for October/November 2023:  1. CV / resume 2. Written letter of application 3. Name of 2 referrees (+ email addresses), one must be a supervisor    who can provide a letter of recommandation.    SEND TO : judith.trotman@health.nsw.gov.au  + Pr Marc André (CHU Godinne) in copy marc.andre@chuuclnamur.uclouvain.be  !! Before 15/12/2022  Interview will be organised in Jan 2023 (Pr Trotman and Pr André).   Selection will be made by mid-Feb 2023.  - For any questions regarding process/training/experience: raedemaekerjuliette@gmail.com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Opportunity</dc:title>
  <dc:creator>Bernard Crutzen</dc:creator>
  <cp:lastModifiedBy>Lorela Lohan</cp:lastModifiedBy>
  <cp:revision>8</cp:revision>
  <dcterms:created xsi:type="dcterms:W3CDTF">2022-09-28T06:50:32Z</dcterms:created>
  <dcterms:modified xsi:type="dcterms:W3CDTF">2022-10-14T15:35:14Z</dcterms:modified>
</cp:coreProperties>
</file>